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304" r:id="rId2"/>
  </p:sldIdLst>
  <p:sldSz cx="6858000" cy="9906000" type="A4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41E"/>
    <a:srgbClr val="014666"/>
    <a:srgbClr val="4042A1"/>
    <a:srgbClr val="C71420"/>
    <a:srgbClr val="E0D1B0"/>
    <a:srgbClr val="FF5050"/>
    <a:srgbClr val="F0F4F6"/>
    <a:srgbClr val="4042A0"/>
    <a:srgbClr val="C81420"/>
    <a:srgbClr val="025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1" autoAdjust="0"/>
    <p:restoredTop sz="93447" autoAdjust="0"/>
  </p:normalViewPr>
  <p:slideViewPr>
    <p:cSldViewPr snapToGrid="0" snapToObjects="1">
      <p:cViewPr>
        <p:scale>
          <a:sx n="81" d="100"/>
          <a:sy n="81" d="100"/>
        </p:scale>
        <p:origin x="1628" y="4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92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BRIN Benoit" userId="8836b561-1d3a-4025-a29e-883eaa064658" providerId="ADAL" clId="{EB697CCB-DF42-411B-9CEA-013ABD4420EF}"/>
    <pc:docChg chg="custSel modSld">
      <pc:chgData name="SUBRIN Benoit" userId="8836b561-1d3a-4025-a29e-883eaa064658" providerId="ADAL" clId="{EB697CCB-DF42-411B-9CEA-013ABD4420EF}" dt="2024-11-26T18:01:30.026" v="18" actId="1036"/>
      <pc:docMkLst>
        <pc:docMk/>
      </pc:docMkLst>
      <pc:sldChg chg="addSp delSp modSp mod">
        <pc:chgData name="SUBRIN Benoit" userId="8836b561-1d3a-4025-a29e-883eaa064658" providerId="ADAL" clId="{EB697CCB-DF42-411B-9CEA-013ABD4420EF}" dt="2024-11-26T18:01:30.026" v="18" actId="1036"/>
        <pc:sldMkLst>
          <pc:docMk/>
          <pc:sldMk cId="2444786889" sldId="304"/>
        </pc:sldMkLst>
      </pc:sldChg>
    </pc:docChg>
  </pc:docChgLst>
  <pc:docChgLst>
    <pc:chgData name="MOREL Fabrice" userId="9d1cb4a1-7fd1-4d36-8842-7ba29edab384" providerId="ADAL" clId="{8B0D7C44-32FF-4CE4-885A-3C9C4A77184E}"/>
    <pc:docChg chg="modSld">
      <pc:chgData name="MOREL Fabrice" userId="9d1cb4a1-7fd1-4d36-8842-7ba29edab384" providerId="ADAL" clId="{8B0D7C44-32FF-4CE4-885A-3C9C4A77184E}" dt="2025-07-10T14:34:54.558" v="43" actId="20577"/>
      <pc:docMkLst>
        <pc:docMk/>
      </pc:docMkLst>
      <pc:sldChg chg="modSp mod">
        <pc:chgData name="MOREL Fabrice" userId="9d1cb4a1-7fd1-4d36-8842-7ba29edab384" providerId="ADAL" clId="{8B0D7C44-32FF-4CE4-885A-3C9C4A77184E}" dt="2025-07-10T14:34:54.558" v="43" actId="20577"/>
        <pc:sldMkLst>
          <pc:docMk/>
          <pc:sldMk cId="2444786889" sldId="304"/>
        </pc:sldMkLst>
        <pc:spChg chg="mod">
          <ac:chgData name="MOREL Fabrice" userId="9d1cb4a1-7fd1-4d36-8842-7ba29edab384" providerId="ADAL" clId="{8B0D7C44-32FF-4CE4-885A-3C9C4A77184E}" dt="2025-07-10T14:34:54.558" v="43" actId="20577"/>
          <ac:spMkLst>
            <pc:docMk/>
            <pc:sldMk cId="2444786889" sldId="304"/>
            <ac:spMk id="50" creationId="{4EBFB54C-82FA-2112-72BB-746FFA29ED92}"/>
          </ac:spMkLst>
        </pc:spChg>
        <pc:spChg chg="mod">
          <ac:chgData name="MOREL Fabrice" userId="9d1cb4a1-7fd1-4d36-8842-7ba29edab384" providerId="ADAL" clId="{8B0D7C44-32FF-4CE4-885A-3C9C4A77184E}" dt="2025-07-10T14:34:45.573" v="38" actId="1037"/>
          <ac:spMkLst>
            <pc:docMk/>
            <pc:sldMk cId="2444786889" sldId="304"/>
            <ac:spMk id="123" creationId="{C97E9AFF-054C-970D-D2CF-E76508C0C4F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9" cy="502835"/>
          </a:xfrm>
          <a:prstGeom prst="rect">
            <a:avLst/>
          </a:prstGeom>
        </p:spPr>
        <p:txBody>
          <a:bodyPr vert="horz" lIns="92336" tIns="46168" rIns="92336" bIns="461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9" cy="502835"/>
          </a:xfrm>
          <a:prstGeom prst="rect">
            <a:avLst/>
          </a:prstGeom>
        </p:spPr>
        <p:txBody>
          <a:bodyPr vert="horz" lIns="92336" tIns="46168" rIns="92336" bIns="46168" rtlCol="0"/>
          <a:lstStyle>
            <a:lvl1pPr algn="r">
              <a:defRPr sz="1200"/>
            </a:lvl1pPr>
          </a:lstStyle>
          <a:p>
            <a:fld id="{8DB1F66B-AD8F-2E40-BE09-7917EB31A8E8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4125"/>
            <a:ext cx="23399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36" tIns="46168" rIns="92336" bIns="461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2336" tIns="46168" rIns="92336" bIns="46168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9" cy="502834"/>
          </a:xfrm>
          <a:prstGeom prst="rect">
            <a:avLst/>
          </a:prstGeom>
        </p:spPr>
        <p:txBody>
          <a:bodyPr vert="horz" lIns="92336" tIns="46168" rIns="92336" bIns="461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519055"/>
            <a:ext cx="2985559" cy="502834"/>
          </a:xfrm>
          <a:prstGeom prst="rect">
            <a:avLst/>
          </a:prstGeom>
        </p:spPr>
        <p:txBody>
          <a:bodyPr vert="horz" lIns="92336" tIns="46168" rIns="92336" bIns="46168" rtlCol="0" anchor="b"/>
          <a:lstStyle>
            <a:lvl1pPr algn="r">
              <a:defRPr sz="1200"/>
            </a:lvl1pPr>
          </a:lstStyle>
          <a:p>
            <a:fld id="{E3A352C4-63AF-9D4D-883C-51F072C4755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1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352C4-63AF-9D4D-883C-51F072C4755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6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6388-640A-9549-A0FC-CA2DCEAFC891}" type="datetime1">
              <a:rPr lang="en-AU" smtClean="0"/>
              <a:t>10/07/2025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AUSC 2016 SSF &amp; XIAS Grading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09A3-3623-D44D-B7BA-E90EF567925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58287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79AD-7AE1-FC43-A23C-6DBE7323BCE1}" type="datetime1">
              <a:rPr lang="en-AU" smtClean="0"/>
              <a:t>10/07/2025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AUSC 2016 SSF &amp; XIAS Grading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09A3-3623-D44D-B7BA-E90EF567925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4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8B6D-63C4-4141-8AF3-EE648BA2F3E0}" type="datetime1">
              <a:rPr lang="en-AU" smtClean="0"/>
              <a:t>10/07/2025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AUSC 2016 SSF &amp; XIAS Grading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09A3-3623-D44D-B7BA-E90EF567925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53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84738" y="6833475"/>
            <a:ext cx="4895557" cy="1546031"/>
          </a:xfrm>
        </p:spPr>
        <p:txBody>
          <a:bodyPr anchor="ctr">
            <a:normAutofit/>
          </a:bodyPr>
          <a:lstStyle>
            <a:lvl1pPr algn="ctr">
              <a:defRPr b="0">
                <a:solidFill>
                  <a:srgbClr val="276E47"/>
                </a:solidFill>
              </a:defRPr>
            </a:lvl1pPr>
          </a:lstStyle>
          <a:p>
            <a:endParaRPr lang="en-US" sz="6355" b="1" dirty="0">
              <a:solidFill>
                <a:srgbClr val="276E47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84738" y="8717280"/>
            <a:ext cx="4895557" cy="61324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893930" y="318363"/>
            <a:ext cx="2139625" cy="2431580"/>
            <a:chOff x="489417" y="87241"/>
            <a:chExt cx="3090569" cy="168340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2950" y="87241"/>
              <a:ext cx="1057376" cy="1168803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489417" y="1187311"/>
              <a:ext cx="3090569" cy="583331"/>
              <a:chOff x="469097" y="1339711"/>
              <a:chExt cx="3090569" cy="58333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27804" y="1612928"/>
                <a:ext cx="2914026" cy="310114"/>
              </a:xfrm>
              <a:prstGeom prst="rect">
                <a:avLst/>
              </a:prstGeom>
              <a:noFill/>
            </p:spPr>
            <p:txBody>
              <a:bodyPr wrap="none" lIns="36000" rIns="36000" rtlCol="0">
                <a:spAutoFit/>
              </a:bodyPr>
              <a:lstStyle/>
              <a:p>
                <a:r>
                  <a:rPr lang="en-US" sz="2311" b="1" spc="578" dirty="0">
                    <a:solidFill>
                      <a:srgbClr val="276E47"/>
                    </a:solidFill>
                    <a:latin typeface="+mj-lt"/>
                  </a:rPr>
                  <a:t>UNITED SC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69097" y="1339711"/>
                <a:ext cx="3090569" cy="371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89" b="1" dirty="0">
                    <a:solidFill>
                      <a:srgbClr val="276E47"/>
                    </a:solidFill>
                  </a:rPr>
                  <a:t>ASHBURTON</a:t>
                </a:r>
              </a:p>
            </p:txBody>
          </p:sp>
        </p:grpSp>
      </p:grpSp>
      <p:sp>
        <p:nvSpPr>
          <p:cNvPr id="15" name="Rectangle 14"/>
          <p:cNvSpPr/>
          <p:nvPr userDrawn="1"/>
        </p:nvSpPr>
        <p:spPr>
          <a:xfrm>
            <a:off x="984738" y="3184596"/>
            <a:ext cx="4895557" cy="3257973"/>
          </a:xfrm>
          <a:prstGeom prst="rect">
            <a:avLst/>
          </a:prstGeom>
          <a:noFill/>
          <a:ln w="28575">
            <a:solidFill>
              <a:srgbClr val="276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062550" y="3315758"/>
            <a:ext cx="4747846" cy="30084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93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00" y="250785"/>
            <a:ext cx="5874059" cy="77872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467" b="1" dirty="0">
                <a:solidFill>
                  <a:srgbClr val="276E47"/>
                </a:solidFill>
              </a:defRPr>
            </a:lvl1pPr>
          </a:lstStyle>
          <a:p>
            <a:pPr marL="0" lvl="0"/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439" y="1330889"/>
            <a:ext cx="6285720" cy="757717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AU" sz="2889" smtClean="0"/>
            </a:lvl1pPr>
            <a:lvl2pPr marL="699361" indent="-332484">
              <a:tabLst/>
              <a:defRPr lang="en-AU" sz="2889" smtClean="0"/>
            </a:lvl2pPr>
            <a:lvl3pPr marL="1148786" indent="-398979">
              <a:tabLst/>
              <a:defRPr lang="en-AU" smtClean="0"/>
            </a:lvl3pPr>
            <a:lvl4pPr marL="1534008" indent="-300382">
              <a:tabLst/>
              <a:defRPr lang="en-AU" smtClean="0"/>
            </a:lvl4pPr>
            <a:lvl5pPr marL="1932987" indent="-382929">
              <a:tabLst/>
              <a:defRPr lang="en-US" dirty="0"/>
            </a:lvl5pPr>
          </a:lstStyle>
          <a:p>
            <a:pPr lvl="0">
              <a:buFont typeface="Wingdings" charset="2"/>
              <a:buChar char="§"/>
            </a:pPr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3439" y="9363005"/>
            <a:ext cx="752565" cy="345796"/>
          </a:xfrm>
        </p:spPr>
        <p:txBody>
          <a:bodyPr/>
          <a:lstStyle>
            <a:lvl1pPr>
              <a:defRPr sz="1444"/>
            </a:lvl1pPr>
          </a:lstStyle>
          <a:p>
            <a:fld id="{E2984C46-EFDA-1345-B201-0B3BAD267928}" type="datetime1">
              <a:rPr lang="en-AU" smtClean="0"/>
              <a:t>10/07/2025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0074" y="9363005"/>
            <a:ext cx="4073087" cy="345796"/>
          </a:xfrm>
        </p:spPr>
        <p:txBody>
          <a:bodyPr/>
          <a:lstStyle>
            <a:lvl1pPr>
              <a:defRPr sz="1444"/>
            </a:lvl1pPr>
          </a:lstStyle>
          <a:p>
            <a:r>
              <a:rPr lang="en-US" dirty="0"/>
              <a:t>AUSC 2016 SSF &amp; XIAS Grading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0655" y="9363005"/>
            <a:ext cx="748504" cy="345796"/>
          </a:xfrm>
        </p:spPr>
        <p:txBody>
          <a:bodyPr/>
          <a:lstStyle>
            <a:lvl1pPr>
              <a:defRPr sz="1444"/>
            </a:lvl1pPr>
          </a:lstStyle>
          <a:p>
            <a:fld id="{5CCC09A3-3623-D44D-B7BA-E90EF567925D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220" y="126016"/>
            <a:ext cx="473046" cy="1064157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H="1">
            <a:off x="737396" y="1029512"/>
            <a:ext cx="5801763" cy="15516"/>
          </a:xfrm>
          <a:prstGeom prst="line">
            <a:avLst/>
          </a:prstGeom>
          <a:ln w="12700">
            <a:solidFill>
              <a:srgbClr val="276E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4C46-EFDA-1345-B201-0B3BAD267928}" type="datetime1">
              <a:rPr lang="en-AU" smtClean="0"/>
              <a:t>10/07/2025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AUSC 2016 SSF &amp; XIAS Grading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09A3-3623-D44D-B7BA-E90EF567925D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D75DD-1C56-CA4B-A5AE-C246374A78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220" y="126016"/>
            <a:ext cx="473046" cy="106415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946F51-45EE-CE44-BCD8-B284CED229BB}"/>
              </a:ext>
            </a:extLst>
          </p:cNvPr>
          <p:cNvCxnSpPr/>
          <p:nvPr userDrawn="1"/>
        </p:nvCxnSpPr>
        <p:spPr>
          <a:xfrm flipH="1">
            <a:off x="737396" y="1029512"/>
            <a:ext cx="5801763" cy="15516"/>
          </a:xfrm>
          <a:prstGeom prst="line">
            <a:avLst/>
          </a:prstGeom>
          <a:ln w="12700">
            <a:solidFill>
              <a:srgbClr val="276E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76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000E-7E07-BB47-8848-C3DB73326392}" type="datetime1">
              <a:rPr lang="en-AU" smtClean="0"/>
              <a:t>10/07/2025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AUSC 2016 SSF &amp; XIAS Grading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09A3-3623-D44D-B7BA-E90EF567925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6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5CDF-2898-B047-B433-D7090849B7C0}" type="datetime1">
              <a:rPr lang="en-AU" smtClean="0"/>
              <a:t>10/07/2025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AUSC 2016 SSF &amp; XIAS Grading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09A3-3623-D44D-B7BA-E90EF567925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1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B2CB-0E34-5247-BDC4-2F9825E507C1}" type="datetime1">
              <a:rPr lang="en-AU" smtClean="0"/>
              <a:t>10/07/2025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AUSC 2016 SSF &amp; XIAS Grading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09A3-3623-D44D-B7BA-E90EF567925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F5F3-115A-944C-A2BB-02C98C32CF8C}" type="datetime1">
              <a:rPr lang="en-AU" smtClean="0"/>
              <a:t>10/07/2025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AUSC 2016 SSF &amp; XIAS Grading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09A3-3623-D44D-B7BA-E90EF567925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6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5C12-B757-1048-AB68-DDB8A2B53706}" type="datetime1">
              <a:rPr lang="en-AU" smtClean="0"/>
              <a:t>10/07/2025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AUSC 2016 SSF &amp; XIAS Grading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09A3-3623-D44D-B7BA-E90EF567925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0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A1FA-0CA3-DF43-B91B-7AEBFEF3C416}" type="datetime1">
              <a:rPr lang="en-AU" smtClean="0"/>
              <a:t>10/07/2025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AUSC 2016 SSF &amp; XIAS Grading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09A3-3623-D44D-B7BA-E90EF567925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6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916A-819B-604F-A99A-7128021FA125}" type="datetime1">
              <a:rPr lang="en-AU" smtClean="0"/>
              <a:t>10/07/2025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AUSC 2016 SSF &amp; XIAS Grading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09A3-3623-D44D-B7BA-E90EF567925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5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16388-640A-9549-A0FC-CA2DCEAFC891}" type="datetime1">
              <a:rPr lang="en-AU" smtClean="0"/>
              <a:t>10/07/2025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AUSC 2016 SSF &amp; XIAS Grading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C09A3-3623-D44D-B7BA-E90EF567925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3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73" r:id="rId12"/>
    <p:sldLayoutId id="2147483674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png"/><Relationship Id="rId33" Type="http://schemas.openxmlformats.org/officeDocument/2006/relationships/image" Target="../media/image3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74">
            <a:extLst>
              <a:ext uri="{FF2B5EF4-FFF2-40B4-BE49-F238E27FC236}">
                <a16:creationId xmlns:a16="http://schemas.microsoft.com/office/drawing/2014/main" id="{82DD7233-9793-5053-3AEB-2E0A42981715}"/>
              </a:ext>
            </a:extLst>
          </p:cNvPr>
          <p:cNvSpPr/>
          <p:nvPr/>
        </p:nvSpPr>
        <p:spPr>
          <a:xfrm>
            <a:off x="3126910" y="996019"/>
            <a:ext cx="3705467" cy="327800"/>
          </a:xfrm>
          <a:prstGeom prst="rect">
            <a:avLst/>
          </a:prstGeom>
          <a:solidFill>
            <a:srgbClr val="E0D1B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200" b="1" dirty="0">
              <a:solidFill>
                <a:prstClr val="white"/>
              </a:solidFill>
              <a:latin typeface="FFF Equipe" panose="02000503000000020004" pitchFamily="50" charset="0"/>
            </a:endParaRPr>
          </a:p>
        </p:txBody>
      </p:sp>
      <p:pic>
        <p:nvPicPr>
          <p:cNvPr id="167" name="Image 166">
            <a:extLst>
              <a:ext uri="{FF2B5EF4-FFF2-40B4-BE49-F238E27FC236}">
                <a16:creationId xmlns:a16="http://schemas.microsoft.com/office/drawing/2014/main" id="{A35B9BDB-1279-BF97-84B9-F5BCACD40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8" y="7961233"/>
            <a:ext cx="2651537" cy="1557846"/>
          </a:xfrm>
          <a:prstGeom prst="rect">
            <a:avLst/>
          </a:prstGeom>
        </p:spPr>
      </p:pic>
      <p:pic>
        <p:nvPicPr>
          <p:cNvPr id="165" name="Image 164">
            <a:extLst>
              <a:ext uri="{FF2B5EF4-FFF2-40B4-BE49-F238E27FC236}">
                <a16:creationId xmlns:a16="http://schemas.microsoft.com/office/drawing/2014/main" id="{FD23ED1F-D20A-7D95-34E5-F2F32E4A3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9" y="6029532"/>
            <a:ext cx="2651537" cy="1557846"/>
          </a:xfrm>
          <a:prstGeom prst="rect">
            <a:avLst/>
          </a:prstGeom>
        </p:spPr>
      </p:pic>
      <p:pic>
        <p:nvPicPr>
          <p:cNvPr id="166" name="Image 165">
            <a:extLst>
              <a:ext uri="{FF2B5EF4-FFF2-40B4-BE49-F238E27FC236}">
                <a16:creationId xmlns:a16="http://schemas.microsoft.com/office/drawing/2014/main" id="{1A3A3509-EE51-682D-F0EB-CEE910755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1" y="4062704"/>
            <a:ext cx="2651537" cy="1557846"/>
          </a:xfrm>
          <a:prstGeom prst="rect">
            <a:avLst/>
          </a:prstGeom>
          <a:ln>
            <a:noFill/>
          </a:ln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11D349A5-FFDF-5789-D452-A11DCC187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7" y="2082035"/>
            <a:ext cx="2651537" cy="155784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176567-7449-5F41-BD76-0D4AEA07ED81}"/>
              </a:ext>
            </a:extLst>
          </p:cNvPr>
          <p:cNvCxnSpPr/>
          <p:nvPr/>
        </p:nvCxnSpPr>
        <p:spPr>
          <a:xfrm>
            <a:off x="0" y="604893"/>
            <a:ext cx="6858000" cy="0"/>
          </a:xfrm>
          <a:prstGeom prst="line">
            <a:avLst/>
          </a:prstGeom>
          <a:ln w="28575">
            <a:solidFill>
              <a:srgbClr val="E0D1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34E4F3A-4C2A-184B-B626-4FD30C894DC0}"/>
              </a:ext>
            </a:extLst>
          </p:cNvPr>
          <p:cNvCxnSpPr/>
          <p:nvPr/>
        </p:nvCxnSpPr>
        <p:spPr>
          <a:xfrm>
            <a:off x="0" y="978704"/>
            <a:ext cx="6858000" cy="0"/>
          </a:xfrm>
          <a:prstGeom prst="line">
            <a:avLst/>
          </a:prstGeom>
          <a:ln w="12700">
            <a:solidFill>
              <a:srgbClr val="E0D1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343B3CED-F1D3-5449-9D1E-CBD5ADA1AB7E}"/>
              </a:ext>
            </a:extLst>
          </p:cNvPr>
          <p:cNvSpPr/>
          <p:nvPr/>
        </p:nvSpPr>
        <p:spPr>
          <a:xfrm>
            <a:off x="0" y="1730330"/>
            <a:ext cx="6858000" cy="302809"/>
          </a:xfrm>
          <a:prstGeom prst="rect">
            <a:avLst/>
          </a:prstGeom>
          <a:solidFill>
            <a:srgbClr val="D90125"/>
          </a:solidFill>
          <a:ln>
            <a:solidFill>
              <a:srgbClr val="D901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200" b="1" dirty="0">
                <a:solidFill>
                  <a:prstClr val="white"/>
                </a:solidFill>
                <a:latin typeface="FFF Equipe" panose="02000503000000020004" pitchFamily="50" charset="0"/>
              </a:rPr>
              <a:t>1. JEU :</a:t>
            </a:r>
          </a:p>
        </p:txBody>
      </p:sp>
      <p:pic>
        <p:nvPicPr>
          <p:cNvPr id="56" name="Graphic 55" descr="Stopwatch">
            <a:extLst>
              <a:ext uri="{FF2B5EF4-FFF2-40B4-BE49-F238E27FC236}">
                <a16:creationId xmlns:a16="http://schemas.microsoft.com/office/drawing/2014/main" id="{1D52979E-2E30-DE49-B0D2-8A5E16F45B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0544" y="1755734"/>
            <a:ext cx="252000" cy="2520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E4C97394-12E3-614B-B756-496F4363B9D2}"/>
              </a:ext>
            </a:extLst>
          </p:cNvPr>
          <p:cNvSpPr txBox="1"/>
          <p:nvPr/>
        </p:nvSpPr>
        <p:spPr>
          <a:xfrm>
            <a:off x="6469078" y="1797096"/>
            <a:ext cx="38892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  <a:latin typeface="FFF Equipe" panose="02000503000000020004" pitchFamily="50" charset="0"/>
              </a:rPr>
              <a:t>15’</a:t>
            </a:r>
          </a:p>
        </p:txBody>
      </p:sp>
      <p:graphicFrame>
        <p:nvGraphicFramePr>
          <p:cNvPr id="105" name="Table 104">
            <a:extLst>
              <a:ext uri="{FF2B5EF4-FFF2-40B4-BE49-F238E27FC236}">
                <a16:creationId xmlns:a16="http://schemas.microsoft.com/office/drawing/2014/main" id="{3326BF1A-688D-DD48-928A-9C09D253F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900647"/>
              </p:ext>
            </p:extLst>
          </p:nvPr>
        </p:nvGraphicFramePr>
        <p:xfrm>
          <a:off x="2694975" y="2054505"/>
          <a:ext cx="4129200" cy="1585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600">
                  <a:extLst>
                    <a:ext uri="{9D8B030D-6E8A-4147-A177-3AD203B41FA5}">
                      <a16:colId xmlns:a16="http://schemas.microsoft.com/office/drawing/2014/main" val="2776534153"/>
                    </a:ext>
                  </a:extLst>
                </a:gridCol>
                <a:gridCol w="2064600">
                  <a:extLst>
                    <a:ext uri="{9D8B030D-6E8A-4147-A177-3AD203B41FA5}">
                      <a16:colId xmlns:a16="http://schemas.microsoft.com/office/drawing/2014/main" val="3818768091"/>
                    </a:ext>
                  </a:extLst>
                </a:gridCol>
              </a:tblGrid>
              <a:tr h="127125">
                <a:tc gridSpan="2">
                  <a:txBody>
                    <a:bodyPr/>
                    <a:lstStyle/>
                    <a:p>
                      <a:r>
                        <a:rPr lang="fr-FR" sz="700" b="1" noProof="1">
                          <a:solidFill>
                            <a:schemeClr val="bg1"/>
                          </a:solidFill>
                          <a:latin typeface="FFF Equipe" panose="02000503000000020004" pitchFamily="50" charset="0"/>
                        </a:rPr>
                        <a:t>ORGANISATION et CONSIGNES</a:t>
                      </a:r>
                    </a:p>
                  </a:txBody>
                  <a:tcPr marL="45720" marR="9720" marT="9720" marB="9720">
                    <a:solidFill>
                      <a:srgbClr val="014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dirty="0">
                        <a:latin typeface="Muli" pitchFamily="2" charset="77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7900240"/>
                  </a:ext>
                </a:extLst>
              </a:tr>
              <a:tr h="586755"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  <a:tabLst/>
                      </a:pPr>
                      <a:endParaRPr lang="en-GB" sz="700" noProof="1">
                        <a:solidFill>
                          <a:srgbClr val="014666"/>
                        </a:solidFill>
                        <a:latin typeface="FFF Equipe" panose="02000503000000020004" pitchFamily="50" charset="0"/>
                      </a:endParaRPr>
                    </a:p>
                  </a:txBody>
                  <a:tcPr marL="45720" marR="9720" marT="9720" marB="9720"/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Muli" pitchFamily="2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5780793"/>
                  </a:ext>
                </a:extLst>
              </a:tr>
              <a:tr h="142486">
                <a:tc>
                  <a:txBody>
                    <a:bodyPr/>
                    <a:lstStyle/>
                    <a:p>
                      <a:r>
                        <a:rPr lang="en-GB" sz="800" b="1" noProof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FF Equipe" panose="02000503000000020004" pitchFamily="50" charset="0"/>
                        </a:rPr>
                        <a:t>COMMENTAIRES COACH</a:t>
                      </a:r>
                    </a:p>
                  </a:txBody>
                  <a:tcPr marL="45720" marR="9720" marT="9720" marB="9720"/>
                </a:tc>
                <a:tc>
                  <a:txBody>
                    <a:bodyPr/>
                    <a:lstStyle/>
                    <a:p>
                      <a:r>
                        <a:rPr lang="en-GB" sz="800" b="1" noProof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FF Equipe" panose="02000503000000020004" pitchFamily="50" charset="0"/>
                        </a:rPr>
                        <a:t>EVOLUTION</a:t>
                      </a:r>
                    </a:p>
                  </a:txBody>
                  <a:tcPr marL="45720" marR="9720" marT="9720" marB="9720"/>
                </a:tc>
                <a:extLst>
                  <a:ext uri="{0D108BD9-81ED-4DB2-BD59-A6C34878D82A}">
                    <a16:rowId xmlns:a16="http://schemas.microsoft.com/office/drawing/2014/main" val="1599860339"/>
                  </a:ext>
                </a:extLst>
              </a:tr>
              <a:tr h="729009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  <a:tabLst/>
                      </a:pPr>
                      <a:endParaRPr lang="en-GB" sz="700" noProof="1">
                        <a:solidFill>
                          <a:srgbClr val="014666"/>
                        </a:solidFill>
                        <a:latin typeface="FFF Equipe" panose="02000503000000020004" pitchFamily="50" charset="0"/>
                      </a:endParaRPr>
                    </a:p>
                  </a:txBody>
                  <a:tcPr marL="45720" marR="9720" marT="9720" marB="9720"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  <a:tabLst/>
                      </a:pPr>
                      <a:endParaRPr lang="en-GB" sz="700" noProof="1">
                        <a:solidFill>
                          <a:srgbClr val="014666"/>
                        </a:solidFill>
                        <a:latin typeface="FFF Equipe" panose="02000503000000020004" pitchFamily="50" charset="0"/>
                      </a:endParaRPr>
                    </a:p>
                  </a:txBody>
                  <a:tcPr marL="45720" marR="9720" marT="9720" marB="9720"/>
                </a:tc>
                <a:extLst>
                  <a:ext uri="{0D108BD9-81ED-4DB2-BD59-A6C34878D82A}">
                    <a16:rowId xmlns:a16="http://schemas.microsoft.com/office/drawing/2014/main" val="4182928744"/>
                  </a:ext>
                </a:extLst>
              </a:tr>
            </a:tbl>
          </a:graphicData>
        </a:graphic>
      </p:graphicFrame>
      <p:sp>
        <p:nvSpPr>
          <p:cNvPr id="188" name="Rectangle 187">
            <a:extLst>
              <a:ext uri="{FF2B5EF4-FFF2-40B4-BE49-F238E27FC236}">
                <a16:creationId xmlns:a16="http://schemas.microsoft.com/office/drawing/2014/main" id="{4F2FF355-74C9-D746-9936-ED3337378591}"/>
              </a:ext>
            </a:extLst>
          </p:cNvPr>
          <p:cNvSpPr/>
          <p:nvPr/>
        </p:nvSpPr>
        <p:spPr>
          <a:xfrm>
            <a:off x="0" y="3695725"/>
            <a:ext cx="6858000" cy="302809"/>
          </a:xfrm>
          <a:prstGeom prst="rect">
            <a:avLst/>
          </a:prstGeom>
          <a:solidFill>
            <a:srgbClr val="D90125"/>
          </a:solidFill>
          <a:ln>
            <a:solidFill>
              <a:srgbClr val="D901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200" b="1" dirty="0">
                <a:solidFill>
                  <a:prstClr val="white"/>
                </a:solidFill>
                <a:latin typeface="FFF Equipe" panose="02000503000000020004" pitchFamily="50" charset="0"/>
              </a:rPr>
              <a:t>2. EXERCICE :</a:t>
            </a:r>
          </a:p>
        </p:txBody>
      </p:sp>
      <p:pic>
        <p:nvPicPr>
          <p:cNvPr id="189" name="Graphic 188" descr="Stopwatch">
            <a:extLst>
              <a:ext uri="{FF2B5EF4-FFF2-40B4-BE49-F238E27FC236}">
                <a16:creationId xmlns:a16="http://schemas.microsoft.com/office/drawing/2014/main" id="{F492AE02-05DA-294C-A890-21379B502C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0544" y="3721129"/>
            <a:ext cx="252000" cy="252000"/>
          </a:xfrm>
          <a:prstGeom prst="rect">
            <a:avLst/>
          </a:prstGeom>
        </p:spPr>
      </p:pic>
      <p:sp>
        <p:nvSpPr>
          <p:cNvPr id="190" name="TextBox 189">
            <a:extLst>
              <a:ext uri="{FF2B5EF4-FFF2-40B4-BE49-F238E27FC236}">
                <a16:creationId xmlns:a16="http://schemas.microsoft.com/office/drawing/2014/main" id="{7B92E857-6FBF-1440-BEE9-E7E2B0D88FDD}"/>
              </a:ext>
            </a:extLst>
          </p:cNvPr>
          <p:cNvSpPr txBox="1"/>
          <p:nvPr/>
        </p:nvSpPr>
        <p:spPr>
          <a:xfrm>
            <a:off x="6469078" y="3762491"/>
            <a:ext cx="38892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  <a:latin typeface="FFF Equipe" panose="02000503000000020004" pitchFamily="50" charset="0"/>
              </a:rPr>
              <a:t>15’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D65E44FA-0822-0C41-83B7-9FDB403A4243}"/>
              </a:ext>
            </a:extLst>
          </p:cNvPr>
          <p:cNvSpPr/>
          <p:nvPr/>
        </p:nvSpPr>
        <p:spPr>
          <a:xfrm>
            <a:off x="0" y="5657211"/>
            <a:ext cx="6858000" cy="302809"/>
          </a:xfrm>
          <a:prstGeom prst="rect">
            <a:avLst/>
          </a:prstGeom>
          <a:solidFill>
            <a:srgbClr val="D90125"/>
          </a:solidFill>
          <a:ln>
            <a:solidFill>
              <a:srgbClr val="D901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200" b="1" dirty="0">
                <a:solidFill>
                  <a:prstClr val="white"/>
                </a:solidFill>
                <a:latin typeface="FFF Equipe" panose="02000503000000020004" pitchFamily="50" charset="0"/>
              </a:rPr>
              <a:t>3. SITUATION :</a:t>
            </a:r>
          </a:p>
        </p:txBody>
      </p:sp>
      <p:pic>
        <p:nvPicPr>
          <p:cNvPr id="197" name="Graphic 196" descr="Stopwatch">
            <a:extLst>
              <a:ext uri="{FF2B5EF4-FFF2-40B4-BE49-F238E27FC236}">
                <a16:creationId xmlns:a16="http://schemas.microsoft.com/office/drawing/2014/main" id="{C755B988-55AF-454E-9E3F-DE26EF82A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0544" y="5688965"/>
            <a:ext cx="252000" cy="252000"/>
          </a:xfrm>
          <a:prstGeom prst="rect">
            <a:avLst/>
          </a:prstGeom>
        </p:spPr>
      </p:pic>
      <p:sp>
        <p:nvSpPr>
          <p:cNvPr id="198" name="TextBox 197">
            <a:extLst>
              <a:ext uri="{FF2B5EF4-FFF2-40B4-BE49-F238E27FC236}">
                <a16:creationId xmlns:a16="http://schemas.microsoft.com/office/drawing/2014/main" id="{49A29FEE-CCD4-6F4F-A0EF-B644A34F18E9}"/>
              </a:ext>
            </a:extLst>
          </p:cNvPr>
          <p:cNvSpPr txBox="1"/>
          <p:nvPr/>
        </p:nvSpPr>
        <p:spPr>
          <a:xfrm>
            <a:off x="6469078" y="5730327"/>
            <a:ext cx="38892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  <a:latin typeface="FFF Equipe" panose="02000503000000020004" pitchFamily="50" charset="0"/>
              </a:rPr>
              <a:t>15’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7A6ADC88-EB60-9C4B-8AA4-3828FF633B72}"/>
              </a:ext>
            </a:extLst>
          </p:cNvPr>
          <p:cNvSpPr/>
          <p:nvPr/>
        </p:nvSpPr>
        <p:spPr>
          <a:xfrm>
            <a:off x="0" y="7622901"/>
            <a:ext cx="6858000" cy="302809"/>
          </a:xfrm>
          <a:prstGeom prst="rect">
            <a:avLst/>
          </a:prstGeom>
          <a:solidFill>
            <a:srgbClr val="D90125"/>
          </a:solidFill>
          <a:ln>
            <a:solidFill>
              <a:srgbClr val="D901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200" b="1" dirty="0">
                <a:solidFill>
                  <a:prstClr val="white"/>
                </a:solidFill>
                <a:latin typeface="FFF Equipe" panose="02000503000000020004" pitchFamily="50" charset="0"/>
              </a:rPr>
              <a:t>4. JEU</a:t>
            </a:r>
          </a:p>
        </p:txBody>
      </p:sp>
      <p:pic>
        <p:nvPicPr>
          <p:cNvPr id="205" name="Graphic 204" descr="Stopwatch">
            <a:extLst>
              <a:ext uri="{FF2B5EF4-FFF2-40B4-BE49-F238E27FC236}">
                <a16:creationId xmlns:a16="http://schemas.microsoft.com/office/drawing/2014/main" id="{34B3B902-1F48-C042-BCB9-0F1C166771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0544" y="7648305"/>
            <a:ext cx="252000" cy="252000"/>
          </a:xfrm>
          <a:prstGeom prst="rect">
            <a:avLst/>
          </a:prstGeom>
        </p:spPr>
      </p:pic>
      <p:sp>
        <p:nvSpPr>
          <p:cNvPr id="206" name="TextBox 205">
            <a:extLst>
              <a:ext uri="{FF2B5EF4-FFF2-40B4-BE49-F238E27FC236}">
                <a16:creationId xmlns:a16="http://schemas.microsoft.com/office/drawing/2014/main" id="{5C74D197-F71A-C948-AE28-8D5C2FD48DA3}"/>
              </a:ext>
            </a:extLst>
          </p:cNvPr>
          <p:cNvSpPr txBox="1"/>
          <p:nvPr/>
        </p:nvSpPr>
        <p:spPr>
          <a:xfrm>
            <a:off x="6469078" y="7689667"/>
            <a:ext cx="38892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  <a:latin typeface="FFF Equipe" panose="02000503000000020004" pitchFamily="50" charset="0"/>
              </a:rPr>
              <a:t>15’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54C91491-08E4-0448-82A0-0473189CF128}"/>
              </a:ext>
            </a:extLst>
          </p:cNvPr>
          <p:cNvSpPr/>
          <p:nvPr/>
        </p:nvSpPr>
        <p:spPr>
          <a:xfrm>
            <a:off x="-1" y="9581458"/>
            <a:ext cx="6858001" cy="327800"/>
          </a:xfrm>
          <a:prstGeom prst="rect">
            <a:avLst/>
          </a:prstGeom>
          <a:solidFill>
            <a:srgbClr val="02557A"/>
          </a:solidFill>
          <a:ln>
            <a:solidFill>
              <a:srgbClr val="E0D1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prstClr val="white"/>
                </a:solidFill>
                <a:latin typeface="FFF Equipe" panose="02000503000000020004" pitchFamily="50" charset="0"/>
              </a:rPr>
              <a:t>Bilan - Rouleaux</a:t>
            </a:r>
          </a:p>
        </p:txBody>
      </p:sp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81D2113F-38E7-8D4E-B3B0-5C2523F8B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224757"/>
              </p:ext>
            </p:extLst>
          </p:nvPr>
        </p:nvGraphicFramePr>
        <p:xfrm>
          <a:off x="2694975" y="4024066"/>
          <a:ext cx="4129200" cy="1593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600">
                  <a:extLst>
                    <a:ext uri="{9D8B030D-6E8A-4147-A177-3AD203B41FA5}">
                      <a16:colId xmlns:a16="http://schemas.microsoft.com/office/drawing/2014/main" val="2776534153"/>
                    </a:ext>
                  </a:extLst>
                </a:gridCol>
                <a:gridCol w="2064600">
                  <a:extLst>
                    <a:ext uri="{9D8B030D-6E8A-4147-A177-3AD203B41FA5}">
                      <a16:colId xmlns:a16="http://schemas.microsoft.com/office/drawing/2014/main" val="3818768091"/>
                    </a:ext>
                  </a:extLst>
                </a:gridCol>
              </a:tblGrid>
              <a:tr h="113275">
                <a:tc gridSpan="2">
                  <a:txBody>
                    <a:bodyPr/>
                    <a:lstStyle/>
                    <a:p>
                      <a:r>
                        <a:rPr lang="fr-FR" sz="700" b="1" noProof="1">
                          <a:solidFill>
                            <a:schemeClr val="bg1"/>
                          </a:solidFill>
                          <a:latin typeface="FFF Equipe" panose="02000503000000020004" pitchFamily="50" charset="0"/>
                        </a:rPr>
                        <a:t>ORGANISATION et CONSIGNES</a:t>
                      </a:r>
                    </a:p>
                  </a:txBody>
                  <a:tcPr marL="45720" marR="9720" marT="9720" marB="9720">
                    <a:solidFill>
                      <a:srgbClr val="014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dirty="0">
                        <a:latin typeface="Muli" pitchFamily="2" charset="77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7900240"/>
                  </a:ext>
                </a:extLst>
              </a:tr>
              <a:tr h="879798">
                <a:tc gridSpan="2"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  <a:tabLst/>
                      </a:pPr>
                      <a:endParaRPr lang="fr-FR" sz="700" noProof="1">
                        <a:solidFill>
                          <a:srgbClr val="014666"/>
                        </a:solidFill>
                        <a:latin typeface="FFF Equipe" panose="02000503000000020004" pitchFamily="50" charset="0"/>
                      </a:endParaRPr>
                    </a:p>
                  </a:txBody>
                  <a:tcPr marL="45720" marR="9720" marT="9720" marB="9720"/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Muli" pitchFamily="2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5780793"/>
                  </a:ext>
                </a:extLst>
              </a:tr>
              <a:tr h="126963">
                <a:tc>
                  <a:txBody>
                    <a:bodyPr/>
                    <a:lstStyle/>
                    <a:p>
                      <a:r>
                        <a:rPr lang="fr-FR" sz="800" b="1" noProof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FF Equipe" panose="02000503000000020004" pitchFamily="50" charset="0"/>
                        </a:rPr>
                        <a:t>COMMENTAIRES COACH</a:t>
                      </a:r>
                    </a:p>
                  </a:txBody>
                  <a:tcPr marL="45720" marR="9720" marT="9720" marB="9720"/>
                </a:tc>
                <a:tc>
                  <a:txBody>
                    <a:bodyPr/>
                    <a:lstStyle/>
                    <a:p>
                      <a:r>
                        <a:rPr lang="fr-FR" sz="800" b="1" noProof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FF Equipe" panose="02000503000000020004" pitchFamily="50" charset="0"/>
                        </a:rPr>
                        <a:t>EVOLUTION</a:t>
                      </a:r>
                    </a:p>
                  </a:txBody>
                  <a:tcPr marL="45720" marR="9720" marT="9720" marB="9720"/>
                </a:tc>
                <a:extLst>
                  <a:ext uri="{0D108BD9-81ED-4DB2-BD59-A6C34878D82A}">
                    <a16:rowId xmlns:a16="http://schemas.microsoft.com/office/drawing/2014/main" val="1599860339"/>
                  </a:ext>
                </a:extLst>
              </a:tr>
              <a:tr h="33943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fr-FR" sz="700" noProof="1">
                        <a:solidFill>
                          <a:srgbClr val="014666"/>
                        </a:solidFill>
                        <a:latin typeface="FFF Equipe" panose="02000503000000020004" pitchFamily="50" charset="0"/>
                      </a:endParaRPr>
                    </a:p>
                  </a:txBody>
                  <a:tcPr marL="45720" marR="9720" marT="9720" marB="9720"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  <a:tabLst/>
                      </a:pPr>
                      <a:endParaRPr lang="fr-FR" sz="700" noProof="1">
                        <a:solidFill>
                          <a:srgbClr val="014666"/>
                        </a:solidFill>
                        <a:latin typeface="FFF Equipe" panose="02000503000000020004" pitchFamily="50" charset="0"/>
                      </a:endParaRPr>
                    </a:p>
                    <a:p>
                      <a:pPr marL="0" indent="0">
                        <a:buFont typeface="Wingdings" pitchFamily="2" charset="2"/>
                        <a:buNone/>
                        <a:tabLst/>
                      </a:pPr>
                      <a:endParaRPr lang="fr-FR" sz="700" noProof="1">
                        <a:solidFill>
                          <a:srgbClr val="014666"/>
                        </a:solidFill>
                        <a:latin typeface="FFF Equipe" panose="02000503000000020004" pitchFamily="50" charset="0"/>
                      </a:endParaRPr>
                    </a:p>
                    <a:p>
                      <a:pPr marL="0" indent="0">
                        <a:buFont typeface="Wingdings" pitchFamily="2" charset="2"/>
                        <a:buNone/>
                        <a:tabLst/>
                      </a:pPr>
                      <a:endParaRPr lang="fr-FR" sz="700" noProof="1">
                        <a:solidFill>
                          <a:srgbClr val="014666"/>
                        </a:solidFill>
                        <a:latin typeface="FFF Equipe" panose="02000503000000020004" pitchFamily="50" charset="0"/>
                      </a:endParaRPr>
                    </a:p>
                    <a:p>
                      <a:pPr marL="0" indent="0">
                        <a:buFont typeface="Wingdings" pitchFamily="2" charset="2"/>
                        <a:buNone/>
                        <a:tabLst/>
                      </a:pPr>
                      <a:endParaRPr lang="fr-FR" sz="700" noProof="1">
                        <a:solidFill>
                          <a:srgbClr val="014666"/>
                        </a:solidFill>
                        <a:latin typeface="FFF Equipe" panose="02000503000000020004" pitchFamily="50" charset="0"/>
                      </a:endParaRPr>
                    </a:p>
                  </a:txBody>
                  <a:tcPr marL="45720" marR="9720" marT="9720" marB="9720"/>
                </a:tc>
                <a:extLst>
                  <a:ext uri="{0D108BD9-81ED-4DB2-BD59-A6C34878D82A}">
                    <a16:rowId xmlns:a16="http://schemas.microsoft.com/office/drawing/2014/main" val="4182928744"/>
                  </a:ext>
                </a:extLst>
              </a:tr>
            </a:tbl>
          </a:graphicData>
        </a:graphic>
      </p:graphicFrame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448349F5-CC84-AD4C-B557-2C468D24F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349991"/>
              </p:ext>
            </p:extLst>
          </p:nvPr>
        </p:nvGraphicFramePr>
        <p:xfrm>
          <a:off x="2696846" y="5984560"/>
          <a:ext cx="4129200" cy="1557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600">
                  <a:extLst>
                    <a:ext uri="{9D8B030D-6E8A-4147-A177-3AD203B41FA5}">
                      <a16:colId xmlns:a16="http://schemas.microsoft.com/office/drawing/2014/main" val="2776534153"/>
                    </a:ext>
                  </a:extLst>
                </a:gridCol>
                <a:gridCol w="2064600">
                  <a:extLst>
                    <a:ext uri="{9D8B030D-6E8A-4147-A177-3AD203B41FA5}">
                      <a16:colId xmlns:a16="http://schemas.microsoft.com/office/drawing/2014/main" val="3818768091"/>
                    </a:ext>
                  </a:extLst>
                </a:gridCol>
              </a:tblGrid>
              <a:tr h="140166">
                <a:tc gridSpan="2">
                  <a:txBody>
                    <a:bodyPr/>
                    <a:lstStyle/>
                    <a:p>
                      <a:r>
                        <a:rPr lang="fr-FR" sz="700" b="1" noProof="1">
                          <a:solidFill>
                            <a:schemeClr val="bg1"/>
                          </a:solidFill>
                          <a:latin typeface="FFF Equipe" panose="02000503000000020004" pitchFamily="50" charset="0"/>
                        </a:rPr>
                        <a:t>ORGANISATION et CONSIGNES</a:t>
                      </a:r>
                    </a:p>
                  </a:txBody>
                  <a:tcPr marL="45720" marR="9720" marT="9720" marB="9720">
                    <a:solidFill>
                      <a:srgbClr val="014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dirty="0">
                        <a:latin typeface="Muli" pitchFamily="2" charset="77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7900240"/>
                  </a:ext>
                </a:extLst>
              </a:tr>
              <a:tr h="767566">
                <a:tc gridSpan="2"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  <a:tabLst/>
                      </a:pPr>
                      <a:endParaRPr lang="fr-FR" sz="700" noProof="1">
                        <a:solidFill>
                          <a:srgbClr val="014666"/>
                        </a:solidFill>
                        <a:latin typeface="FFF Equipe" panose="02000503000000020004" pitchFamily="50" charset="0"/>
                      </a:endParaRPr>
                    </a:p>
                  </a:txBody>
                  <a:tcPr marL="45720" marR="9720" marT="9720" marB="9720"/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Muli" pitchFamily="2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5780793"/>
                  </a:ext>
                </a:extLst>
              </a:tr>
              <a:tr h="157104">
                <a:tc>
                  <a:txBody>
                    <a:bodyPr/>
                    <a:lstStyle/>
                    <a:p>
                      <a:r>
                        <a:rPr lang="fr-FR" sz="800" b="1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FF Equipe" panose="02000503000000020004" pitchFamily="50" charset="0"/>
                        </a:rPr>
                        <a:t>COMMENTAIRES COACH</a:t>
                      </a:r>
                    </a:p>
                  </a:txBody>
                  <a:tcPr marL="45720" marR="9720" marT="9720" marB="9720"/>
                </a:tc>
                <a:tc>
                  <a:txBody>
                    <a:bodyPr/>
                    <a:lstStyle/>
                    <a:p>
                      <a:r>
                        <a:rPr lang="fr-FR" sz="800" b="1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FF Equipe" panose="02000503000000020004" pitchFamily="50" charset="0"/>
                        </a:rPr>
                        <a:t>EVOLUTION</a:t>
                      </a:r>
                    </a:p>
                  </a:txBody>
                  <a:tcPr marL="45720" marR="9720" marT="9720" marB="9720"/>
                </a:tc>
                <a:extLst>
                  <a:ext uri="{0D108BD9-81ED-4DB2-BD59-A6C34878D82A}">
                    <a16:rowId xmlns:a16="http://schemas.microsoft.com/office/drawing/2014/main" val="1599860339"/>
                  </a:ext>
                </a:extLst>
              </a:tr>
              <a:tr h="49301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fr-FR" sz="700" noProof="1">
                        <a:solidFill>
                          <a:srgbClr val="014666"/>
                        </a:solidFill>
                        <a:latin typeface="FFF Equipe" panose="02000503000000020004" pitchFamily="50" charset="0"/>
                      </a:endParaRPr>
                    </a:p>
                  </a:txBody>
                  <a:tcPr marL="45720" marR="9720" marT="9720" marB="972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fr-FR" sz="700" noProof="0" dirty="0">
                        <a:solidFill>
                          <a:srgbClr val="014666"/>
                        </a:solidFill>
                        <a:latin typeface="FFF Equipe" panose="02000503000000020004" pitchFamily="50" charset="0"/>
                      </a:endParaRPr>
                    </a:p>
                  </a:txBody>
                  <a:tcPr marL="45720" marR="9720" marT="9720" marB="9720"/>
                </a:tc>
                <a:extLst>
                  <a:ext uri="{0D108BD9-81ED-4DB2-BD59-A6C34878D82A}">
                    <a16:rowId xmlns:a16="http://schemas.microsoft.com/office/drawing/2014/main" val="4182928744"/>
                  </a:ext>
                </a:extLst>
              </a:tr>
            </a:tbl>
          </a:graphicData>
        </a:graphic>
      </p:graphicFrame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29476614-2BE4-5842-A6BF-436BBF463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300642"/>
              </p:ext>
            </p:extLst>
          </p:nvPr>
        </p:nvGraphicFramePr>
        <p:xfrm>
          <a:off x="2709724" y="7948874"/>
          <a:ext cx="4128958" cy="1604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479">
                  <a:extLst>
                    <a:ext uri="{9D8B030D-6E8A-4147-A177-3AD203B41FA5}">
                      <a16:colId xmlns:a16="http://schemas.microsoft.com/office/drawing/2014/main" val="2776534153"/>
                    </a:ext>
                  </a:extLst>
                </a:gridCol>
                <a:gridCol w="2064479">
                  <a:extLst>
                    <a:ext uri="{9D8B030D-6E8A-4147-A177-3AD203B41FA5}">
                      <a16:colId xmlns:a16="http://schemas.microsoft.com/office/drawing/2014/main" val="3818768091"/>
                    </a:ext>
                  </a:extLst>
                </a:gridCol>
              </a:tblGrid>
              <a:tr h="138559">
                <a:tc gridSpan="2">
                  <a:txBody>
                    <a:bodyPr/>
                    <a:lstStyle/>
                    <a:p>
                      <a:r>
                        <a:rPr lang="fr-FR" sz="700" b="1" noProof="1">
                          <a:solidFill>
                            <a:schemeClr val="bg1"/>
                          </a:solidFill>
                          <a:latin typeface="FFF Equipe" panose="02000503000000020004" pitchFamily="50" charset="0"/>
                        </a:rPr>
                        <a:t>ORGANISATION et CONSIGNES</a:t>
                      </a:r>
                    </a:p>
                  </a:txBody>
                  <a:tcPr marL="45720" marR="9720" marT="9720" marB="9720">
                    <a:solidFill>
                      <a:srgbClr val="014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dirty="0">
                        <a:latin typeface="Muli" pitchFamily="2" charset="77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7900240"/>
                  </a:ext>
                </a:extLst>
              </a:tr>
              <a:tr h="700049">
                <a:tc gridSpan="2"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  <a:tabLst/>
                      </a:pPr>
                      <a:endParaRPr lang="fr-FR" sz="700" noProof="0" dirty="0">
                        <a:solidFill>
                          <a:srgbClr val="014666"/>
                        </a:solidFill>
                        <a:latin typeface="FFF Equipe" panose="02000503000000020004" pitchFamily="50" charset="0"/>
                      </a:endParaRPr>
                    </a:p>
                  </a:txBody>
                  <a:tcPr marL="45720" marR="9720" marT="9720" marB="9720"/>
                </a:tc>
                <a:tc hMerge="1">
                  <a:txBody>
                    <a:bodyPr/>
                    <a:lstStyle/>
                    <a:p>
                      <a:endParaRPr lang="en-GB" sz="1000" dirty="0">
                        <a:latin typeface="Muli" pitchFamily="2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5780793"/>
                  </a:ext>
                </a:extLst>
              </a:tr>
              <a:tr h="138559">
                <a:tc>
                  <a:txBody>
                    <a:bodyPr/>
                    <a:lstStyle/>
                    <a:p>
                      <a:r>
                        <a:rPr lang="fr-FR" sz="800" b="1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FF Equipe" panose="02000503000000020004" pitchFamily="50" charset="0"/>
                        </a:rPr>
                        <a:t>COMMENTAIRES COACH</a:t>
                      </a:r>
                    </a:p>
                  </a:txBody>
                  <a:tcPr marL="45720" marR="9720" marT="9720" marB="9720"/>
                </a:tc>
                <a:tc>
                  <a:txBody>
                    <a:bodyPr/>
                    <a:lstStyle/>
                    <a:p>
                      <a:r>
                        <a:rPr lang="fr-FR" sz="800" b="1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FF Equipe" panose="02000503000000020004" pitchFamily="50" charset="0"/>
                        </a:rPr>
                        <a:t>EVOLUTION</a:t>
                      </a:r>
                    </a:p>
                  </a:txBody>
                  <a:tcPr marL="45720" marR="9720" marT="9720" marB="9720"/>
                </a:tc>
                <a:extLst>
                  <a:ext uri="{0D108BD9-81ED-4DB2-BD59-A6C34878D82A}">
                    <a16:rowId xmlns:a16="http://schemas.microsoft.com/office/drawing/2014/main" val="1599860339"/>
                  </a:ext>
                </a:extLst>
              </a:tr>
              <a:tr h="624954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  <a:tabLst/>
                      </a:pPr>
                      <a:endParaRPr lang="fr-FR" sz="700" noProof="0" dirty="0">
                        <a:solidFill>
                          <a:srgbClr val="014666"/>
                        </a:solidFill>
                        <a:latin typeface="FFF Equipe" panose="02000503000000020004" pitchFamily="50" charset="0"/>
                      </a:endParaRPr>
                    </a:p>
                  </a:txBody>
                  <a:tcPr marL="45720" marR="9720" marT="9720" marB="9720"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  <a:tabLst/>
                      </a:pPr>
                      <a:endParaRPr lang="fr-FR" sz="700" noProof="0" dirty="0">
                        <a:solidFill>
                          <a:srgbClr val="014666"/>
                        </a:solidFill>
                        <a:latin typeface="FFF Equipe" panose="02000503000000020004" pitchFamily="50" charset="0"/>
                      </a:endParaRPr>
                    </a:p>
                  </a:txBody>
                  <a:tcPr marL="45720" marR="9720" marT="9720" marB="9720"/>
                </a:tc>
                <a:extLst>
                  <a:ext uri="{0D108BD9-81ED-4DB2-BD59-A6C34878D82A}">
                    <a16:rowId xmlns:a16="http://schemas.microsoft.com/office/drawing/2014/main" val="418292874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D232243-08CD-158D-0D75-6322010C4C95}"/>
              </a:ext>
            </a:extLst>
          </p:cNvPr>
          <p:cNvSpPr/>
          <p:nvPr/>
        </p:nvSpPr>
        <p:spPr>
          <a:xfrm>
            <a:off x="-2" y="1382318"/>
            <a:ext cx="6858001" cy="327800"/>
          </a:xfrm>
          <a:prstGeom prst="rect">
            <a:avLst/>
          </a:prstGeom>
          <a:solidFill>
            <a:srgbClr val="02557A"/>
          </a:solidFill>
          <a:ln>
            <a:solidFill>
              <a:srgbClr val="E0D1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b="1" dirty="0">
                <a:solidFill>
                  <a:prstClr val="white"/>
                </a:solidFill>
                <a:latin typeface="FFF Equipe" panose="02000503000000020004" pitchFamily="50" charset="0"/>
              </a:rPr>
              <a:t>Mobilité / Routine individuelle</a:t>
            </a:r>
          </a:p>
        </p:txBody>
      </p:sp>
      <p:pic>
        <p:nvPicPr>
          <p:cNvPr id="5" name="Graphic 114" descr="Stopwatch">
            <a:extLst>
              <a:ext uri="{FF2B5EF4-FFF2-40B4-BE49-F238E27FC236}">
                <a16:creationId xmlns:a16="http://schemas.microsoft.com/office/drawing/2014/main" id="{7BA0D3CE-78E1-E65F-0FF9-725083B1F4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90544" y="1433989"/>
            <a:ext cx="252000" cy="252000"/>
          </a:xfrm>
          <a:prstGeom prst="rect">
            <a:avLst/>
          </a:prstGeom>
        </p:spPr>
      </p:pic>
      <p:sp>
        <p:nvSpPr>
          <p:cNvPr id="15" name="TextBox 115">
            <a:extLst>
              <a:ext uri="{FF2B5EF4-FFF2-40B4-BE49-F238E27FC236}">
                <a16:creationId xmlns:a16="http://schemas.microsoft.com/office/drawing/2014/main" id="{5A9A3677-D392-D3D9-DAFE-112F8F22DC83}"/>
              </a:ext>
            </a:extLst>
          </p:cNvPr>
          <p:cNvSpPr txBox="1"/>
          <p:nvPr/>
        </p:nvSpPr>
        <p:spPr>
          <a:xfrm>
            <a:off x="6469078" y="1475351"/>
            <a:ext cx="38892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  <a:latin typeface="FFF Equipe" panose="02000503000000020004" pitchFamily="50" charset="0"/>
              </a:rPr>
              <a:t>15’</a:t>
            </a:r>
          </a:p>
        </p:txBody>
      </p:sp>
      <p:grpSp>
        <p:nvGrpSpPr>
          <p:cNvPr id="1045" name="Groupe 1044">
            <a:extLst>
              <a:ext uri="{FF2B5EF4-FFF2-40B4-BE49-F238E27FC236}">
                <a16:creationId xmlns:a16="http://schemas.microsoft.com/office/drawing/2014/main" id="{1F615769-FC18-4CB6-6BA5-CD34E7F23987}"/>
              </a:ext>
            </a:extLst>
          </p:cNvPr>
          <p:cNvGrpSpPr/>
          <p:nvPr/>
        </p:nvGrpSpPr>
        <p:grpSpPr>
          <a:xfrm>
            <a:off x="34151" y="996540"/>
            <a:ext cx="3058748" cy="327800"/>
            <a:chOff x="34151" y="993009"/>
            <a:chExt cx="3048751" cy="327800"/>
          </a:xfrm>
        </p:grpSpPr>
        <p:sp>
          <p:nvSpPr>
            <p:cNvPr id="1028" name="Rectangle 1027">
              <a:extLst>
                <a:ext uri="{FF2B5EF4-FFF2-40B4-BE49-F238E27FC236}">
                  <a16:creationId xmlns:a16="http://schemas.microsoft.com/office/drawing/2014/main" id="{978DE738-5889-B52E-2620-972C3891A4DA}"/>
                </a:ext>
              </a:extLst>
            </p:cNvPr>
            <p:cNvSpPr/>
            <p:nvPr/>
          </p:nvSpPr>
          <p:spPr>
            <a:xfrm>
              <a:off x="34151" y="993009"/>
              <a:ext cx="3048751" cy="327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0D1B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200" b="1" dirty="0">
                <a:solidFill>
                  <a:prstClr val="white"/>
                </a:solidFill>
                <a:latin typeface="FFF Equipe" panose="02000503000000020004" pitchFamily="50" charset="0"/>
              </a:endParaRPr>
            </a:p>
          </p:txBody>
        </p:sp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A2BB818F-B316-126F-4E9D-FFA7307D745D}"/>
                </a:ext>
              </a:extLst>
            </p:cNvPr>
            <p:cNvSpPr/>
            <p:nvPr/>
          </p:nvSpPr>
          <p:spPr>
            <a:xfrm>
              <a:off x="2280656" y="1004736"/>
              <a:ext cx="768721" cy="306713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000" b="1" dirty="0">
                  <a:solidFill>
                    <a:srgbClr val="00B050"/>
                  </a:solidFill>
                  <a:latin typeface="FFF Equipe" panose="02000503000000020004" pitchFamily="50" charset="0"/>
                  <a:ea typeface="Jura" pitchFamily="2" charset="0"/>
                </a:rPr>
                <a:t>ZONE</a:t>
              </a:r>
            </a:p>
          </p:txBody>
        </p:sp>
        <p:sp>
          <p:nvSpPr>
            <p:cNvPr id="1038" name="Oval 4">
              <a:extLst>
                <a:ext uri="{FF2B5EF4-FFF2-40B4-BE49-F238E27FC236}">
                  <a16:creationId xmlns:a16="http://schemas.microsoft.com/office/drawing/2014/main" id="{59926A45-0262-3783-3753-7860F5D6A82A}"/>
                </a:ext>
              </a:extLst>
            </p:cNvPr>
            <p:cNvSpPr/>
            <p:nvPr/>
          </p:nvSpPr>
          <p:spPr>
            <a:xfrm>
              <a:off x="1806462" y="1010143"/>
              <a:ext cx="288000" cy="288000"/>
            </a:xfrm>
            <a:prstGeom prst="ellipse">
              <a:avLst/>
            </a:prstGeom>
            <a:solidFill>
              <a:srgbClr val="FF5050">
                <a:alpha val="49804"/>
              </a:srgbClr>
            </a:solidFill>
            <a:ln w="6350">
              <a:solidFill>
                <a:schemeClr val="tx1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1228171262">
                    <a:custGeom>
                      <a:avLst/>
                      <a:gdLst>
                        <a:gd name="connsiteX0" fmla="*/ 0 w 288000"/>
                        <a:gd name="connsiteY0" fmla="*/ 144000 h 288000"/>
                        <a:gd name="connsiteX1" fmla="*/ 144000 w 288000"/>
                        <a:gd name="connsiteY1" fmla="*/ 0 h 288000"/>
                        <a:gd name="connsiteX2" fmla="*/ 288000 w 288000"/>
                        <a:gd name="connsiteY2" fmla="*/ 144000 h 288000"/>
                        <a:gd name="connsiteX3" fmla="*/ 144000 w 288000"/>
                        <a:gd name="connsiteY3" fmla="*/ 288000 h 288000"/>
                        <a:gd name="connsiteX4" fmla="*/ 0 w 288000"/>
                        <a:gd name="connsiteY4" fmla="*/ 144000 h 288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8000" h="288000" fill="none" extrusionOk="0">
                          <a:moveTo>
                            <a:pt x="0" y="144000"/>
                          </a:moveTo>
                          <a:cubicBezTo>
                            <a:pt x="-9478" y="73978"/>
                            <a:pt x="59181" y="-7447"/>
                            <a:pt x="144000" y="0"/>
                          </a:cubicBezTo>
                          <a:cubicBezTo>
                            <a:pt x="221443" y="2517"/>
                            <a:pt x="281654" y="61147"/>
                            <a:pt x="288000" y="144000"/>
                          </a:cubicBezTo>
                          <a:cubicBezTo>
                            <a:pt x="289760" y="223242"/>
                            <a:pt x="222521" y="288829"/>
                            <a:pt x="144000" y="288000"/>
                          </a:cubicBezTo>
                          <a:cubicBezTo>
                            <a:pt x="77268" y="284019"/>
                            <a:pt x="-6094" y="221458"/>
                            <a:pt x="0" y="144000"/>
                          </a:cubicBezTo>
                          <a:close/>
                        </a:path>
                        <a:path w="288000" h="288000" stroke="0" extrusionOk="0">
                          <a:moveTo>
                            <a:pt x="0" y="144000"/>
                          </a:moveTo>
                          <a:cubicBezTo>
                            <a:pt x="4612" y="63201"/>
                            <a:pt x="55803" y="58"/>
                            <a:pt x="144000" y="0"/>
                          </a:cubicBezTo>
                          <a:cubicBezTo>
                            <a:pt x="213092" y="-6379"/>
                            <a:pt x="295773" y="61316"/>
                            <a:pt x="288000" y="144000"/>
                          </a:cubicBezTo>
                          <a:cubicBezTo>
                            <a:pt x="287721" y="235169"/>
                            <a:pt x="231196" y="292520"/>
                            <a:pt x="144000" y="288000"/>
                          </a:cubicBezTo>
                          <a:cubicBezTo>
                            <a:pt x="73065" y="286913"/>
                            <a:pt x="5132" y="227769"/>
                            <a:pt x="0" y="144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fr-FR" sz="1600" b="1" dirty="0">
                <a:latin typeface="Jura" pitchFamily="2" charset="0"/>
                <a:ea typeface="Jura" pitchFamily="2" charset="0"/>
              </a:endParaRPr>
            </a:p>
          </p:txBody>
        </p:sp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CA5307DA-A4BE-3EC4-6D3B-89F0AC805D44}"/>
                </a:ext>
              </a:extLst>
            </p:cNvPr>
            <p:cNvSpPr/>
            <p:nvPr/>
          </p:nvSpPr>
          <p:spPr>
            <a:xfrm>
              <a:off x="1208563" y="1025959"/>
              <a:ext cx="458684" cy="257400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  <a:ln w="6350">
              <a:solidFill>
                <a:schemeClr val="tx1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2826866697">
                    <a:custGeom>
                      <a:avLst/>
                      <a:gdLst>
                        <a:gd name="connsiteX0" fmla="*/ 0 w 839091"/>
                        <a:gd name="connsiteY0" fmla="*/ 0 h 230508"/>
                        <a:gd name="connsiteX1" fmla="*/ 839091 w 839091"/>
                        <a:gd name="connsiteY1" fmla="*/ 0 h 230508"/>
                        <a:gd name="connsiteX2" fmla="*/ 839091 w 839091"/>
                        <a:gd name="connsiteY2" fmla="*/ 230508 h 230508"/>
                        <a:gd name="connsiteX3" fmla="*/ 0 w 839091"/>
                        <a:gd name="connsiteY3" fmla="*/ 230508 h 230508"/>
                        <a:gd name="connsiteX4" fmla="*/ 0 w 839091"/>
                        <a:gd name="connsiteY4" fmla="*/ 0 h 2305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39091" h="230508" fill="none" extrusionOk="0">
                          <a:moveTo>
                            <a:pt x="0" y="0"/>
                          </a:moveTo>
                          <a:cubicBezTo>
                            <a:pt x="365904" y="27036"/>
                            <a:pt x="748465" y="-40094"/>
                            <a:pt x="839091" y="0"/>
                          </a:cubicBezTo>
                          <a:cubicBezTo>
                            <a:pt x="855262" y="36451"/>
                            <a:pt x="856198" y="134542"/>
                            <a:pt x="839091" y="230508"/>
                          </a:cubicBezTo>
                          <a:cubicBezTo>
                            <a:pt x="426291" y="220238"/>
                            <a:pt x="248785" y="244798"/>
                            <a:pt x="0" y="230508"/>
                          </a:cubicBezTo>
                          <a:cubicBezTo>
                            <a:pt x="16062" y="178522"/>
                            <a:pt x="15414" y="35065"/>
                            <a:pt x="0" y="0"/>
                          </a:cubicBezTo>
                          <a:close/>
                        </a:path>
                        <a:path w="839091" h="230508" stroke="0" extrusionOk="0">
                          <a:moveTo>
                            <a:pt x="0" y="0"/>
                          </a:moveTo>
                          <a:cubicBezTo>
                            <a:pt x="223126" y="-12617"/>
                            <a:pt x="598965" y="-3585"/>
                            <a:pt x="839091" y="0"/>
                          </a:cubicBezTo>
                          <a:cubicBezTo>
                            <a:pt x="819032" y="45087"/>
                            <a:pt x="835423" y="140336"/>
                            <a:pt x="839091" y="230508"/>
                          </a:cubicBezTo>
                          <a:cubicBezTo>
                            <a:pt x="623071" y="230250"/>
                            <a:pt x="161099" y="293448"/>
                            <a:pt x="0" y="230508"/>
                          </a:cubicBezTo>
                          <a:cubicBezTo>
                            <a:pt x="12760" y="155054"/>
                            <a:pt x="16758" y="7369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600" b="1" dirty="0">
                <a:latin typeface="Jura" pitchFamily="2" charset="0"/>
                <a:ea typeface="Jura" pitchFamily="2" charset="0"/>
              </a:endParaRPr>
            </a:p>
          </p:txBody>
        </p:sp>
        <p:sp>
          <p:nvSpPr>
            <p:cNvPr id="1040" name="Triangle 10">
              <a:extLst>
                <a:ext uri="{FF2B5EF4-FFF2-40B4-BE49-F238E27FC236}">
                  <a16:creationId xmlns:a16="http://schemas.microsoft.com/office/drawing/2014/main" id="{C399820E-8833-88B5-CE0D-1E0094113616}"/>
                </a:ext>
              </a:extLst>
            </p:cNvPr>
            <p:cNvSpPr/>
            <p:nvPr/>
          </p:nvSpPr>
          <p:spPr>
            <a:xfrm rot="309068">
              <a:off x="585559" y="1009558"/>
              <a:ext cx="517586" cy="259901"/>
            </a:xfrm>
            <a:prstGeom prst="triangle">
              <a:avLst>
                <a:gd name="adj" fmla="val 55656"/>
              </a:avLst>
            </a:prstGeom>
            <a:solidFill>
              <a:schemeClr val="accent1">
                <a:lumMod val="20000"/>
                <a:lumOff val="80000"/>
                <a:alpha val="50196"/>
              </a:schemeClr>
            </a:solidFill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600" b="1" dirty="0">
                <a:latin typeface="Jura" pitchFamily="2" charset="0"/>
                <a:ea typeface="Jura" pitchFamily="2" charset="0"/>
              </a:endParaRPr>
            </a:p>
          </p:txBody>
        </p:sp>
        <p:sp>
          <p:nvSpPr>
            <p:cNvPr id="1041" name="Rectangle 1040">
              <a:extLst>
                <a:ext uri="{FF2B5EF4-FFF2-40B4-BE49-F238E27FC236}">
                  <a16:creationId xmlns:a16="http://schemas.microsoft.com/office/drawing/2014/main" id="{3EF95140-DCBA-E2CC-6454-3AE7BFF5D461}"/>
                </a:ext>
              </a:extLst>
            </p:cNvPr>
            <p:cNvSpPr/>
            <p:nvPr/>
          </p:nvSpPr>
          <p:spPr>
            <a:xfrm>
              <a:off x="68051" y="1022808"/>
              <a:ext cx="458684" cy="2574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2826866697">
                    <a:custGeom>
                      <a:avLst/>
                      <a:gdLst>
                        <a:gd name="connsiteX0" fmla="*/ 0 w 839091"/>
                        <a:gd name="connsiteY0" fmla="*/ 0 h 230508"/>
                        <a:gd name="connsiteX1" fmla="*/ 839091 w 839091"/>
                        <a:gd name="connsiteY1" fmla="*/ 0 h 230508"/>
                        <a:gd name="connsiteX2" fmla="*/ 839091 w 839091"/>
                        <a:gd name="connsiteY2" fmla="*/ 230508 h 230508"/>
                        <a:gd name="connsiteX3" fmla="*/ 0 w 839091"/>
                        <a:gd name="connsiteY3" fmla="*/ 230508 h 230508"/>
                        <a:gd name="connsiteX4" fmla="*/ 0 w 839091"/>
                        <a:gd name="connsiteY4" fmla="*/ 0 h 2305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39091" h="230508" fill="none" extrusionOk="0">
                          <a:moveTo>
                            <a:pt x="0" y="0"/>
                          </a:moveTo>
                          <a:cubicBezTo>
                            <a:pt x="365904" y="27036"/>
                            <a:pt x="748465" y="-40094"/>
                            <a:pt x="839091" y="0"/>
                          </a:cubicBezTo>
                          <a:cubicBezTo>
                            <a:pt x="855262" y="36451"/>
                            <a:pt x="856198" y="134542"/>
                            <a:pt x="839091" y="230508"/>
                          </a:cubicBezTo>
                          <a:cubicBezTo>
                            <a:pt x="426291" y="220238"/>
                            <a:pt x="248785" y="244798"/>
                            <a:pt x="0" y="230508"/>
                          </a:cubicBezTo>
                          <a:cubicBezTo>
                            <a:pt x="16062" y="178522"/>
                            <a:pt x="15414" y="35065"/>
                            <a:pt x="0" y="0"/>
                          </a:cubicBezTo>
                          <a:close/>
                        </a:path>
                        <a:path w="839091" h="230508" stroke="0" extrusionOk="0">
                          <a:moveTo>
                            <a:pt x="0" y="0"/>
                          </a:moveTo>
                          <a:cubicBezTo>
                            <a:pt x="223126" y="-12617"/>
                            <a:pt x="598965" y="-3585"/>
                            <a:pt x="839091" y="0"/>
                          </a:cubicBezTo>
                          <a:cubicBezTo>
                            <a:pt x="819032" y="45087"/>
                            <a:pt x="835423" y="140336"/>
                            <a:pt x="839091" y="230508"/>
                          </a:cubicBezTo>
                          <a:cubicBezTo>
                            <a:pt x="623071" y="230250"/>
                            <a:pt x="161099" y="293448"/>
                            <a:pt x="0" y="230508"/>
                          </a:cubicBezTo>
                          <a:cubicBezTo>
                            <a:pt x="12760" y="155054"/>
                            <a:pt x="16758" y="7369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600" b="1" dirty="0">
                <a:latin typeface="Jura" pitchFamily="2" charset="0"/>
                <a:ea typeface="Jura" pitchFamily="2" charset="0"/>
              </a:endParaRPr>
            </a:p>
          </p:txBody>
        </p:sp>
      </p:grpSp>
      <p:pic>
        <p:nvPicPr>
          <p:cNvPr id="11" name="Image 10" descr="Une image contenant texte, Rectangle, capture d’écran, rouge&#10;&#10;Description générée automatiquement">
            <a:extLst>
              <a:ext uri="{FF2B5EF4-FFF2-40B4-BE49-F238E27FC236}">
                <a16:creationId xmlns:a16="http://schemas.microsoft.com/office/drawing/2014/main" id="{78094104-8AC4-DBDD-2E54-5DE2D8C267D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74703" r="8654"/>
          <a:stretch/>
        </p:blipFill>
        <p:spPr>
          <a:xfrm flipH="1">
            <a:off x="6357925" y="1178892"/>
            <a:ext cx="15840" cy="108000"/>
          </a:xfrm>
          <a:prstGeom prst="rect">
            <a:avLst/>
          </a:prstGeom>
          <a:ln w="63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51185250">
                  <a:custGeom>
                    <a:avLst/>
                    <a:gdLst>
                      <a:gd name="connsiteX0" fmla="*/ 0 w 15840"/>
                      <a:gd name="connsiteY0" fmla="*/ 0 h 216000"/>
                      <a:gd name="connsiteX1" fmla="*/ 15840 w 15840"/>
                      <a:gd name="connsiteY1" fmla="*/ 0 h 216000"/>
                      <a:gd name="connsiteX2" fmla="*/ 15840 w 15840"/>
                      <a:gd name="connsiteY2" fmla="*/ 216000 h 216000"/>
                      <a:gd name="connsiteX3" fmla="*/ 0 w 15840"/>
                      <a:gd name="connsiteY3" fmla="*/ 216000 h 216000"/>
                      <a:gd name="connsiteX4" fmla="*/ 0 w 15840"/>
                      <a:gd name="connsiteY4" fmla="*/ 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40" h="216000" fill="none" extrusionOk="0">
                        <a:moveTo>
                          <a:pt x="0" y="0"/>
                        </a:moveTo>
                        <a:cubicBezTo>
                          <a:pt x="7535" y="-477"/>
                          <a:pt x="11644" y="-551"/>
                          <a:pt x="15840" y="0"/>
                        </a:cubicBezTo>
                        <a:cubicBezTo>
                          <a:pt x="15152" y="55691"/>
                          <a:pt x="26331" y="115721"/>
                          <a:pt x="15840" y="216000"/>
                        </a:cubicBezTo>
                        <a:cubicBezTo>
                          <a:pt x="8069" y="215812"/>
                          <a:pt x="5919" y="216125"/>
                          <a:pt x="0" y="216000"/>
                        </a:cubicBezTo>
                        <a:cubicBezTo>
                          <a:pt x="-5331" y="160028"/>
                          <a:pt x="9215" y="97075"/>
                          <a:pt x="0" y="0"/>
                        </a:cubicBezTo>
                        <a:close/>
                      </a:path>
                      <a:path w="15840" h="216000" stroke="0" extrusionOk="0">
                        <a:moveTo>
                          <a:pt x="0" y="0"/>
                        </a:moveTo>
                        <a:cubicBezTo>
                          <a:pt x="4652" y="-687"/>
                          <a:pt x="12151" y="78"/>
                          <a:pt x="15840" y="0"/>
                        </a:cubicBezTo>
                        <a:cubicBezTo>
                          <a:pt x="13281" y="89332"/>
                          <a:pt x="11131" y="123324"/>
                          <a:pt x="15840" y="216000"/>
                        </a:cubicBezTo>
                        <a:cubicBezTo>
                          <a:pt x="11457" y="215942"/>
                          <a:pt x="7676" y="215235"/>
                          <a:pt x="0" y="216000"/>
                        </a:cubicBezTo>
                        <a:cubicBezTo>
                          <a:pt x="10574" y="133793"/>
                          <a:pt x="-3118" y="554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17" name="Image 16" descr="Une image contenant texte, Rectangle, capture d’écran, rouge&#10;&#10;Description générée automatiquement">
            <a:extLst>
              <a:ext uri="{FF2B5EF4-FFF2-40B4-BE49-F238E27FC236}">
                <a16:creationId xmlns:a16="http://schemas.microsoft.com/office/drawing/2014/main" id="{9D97763F-8D38-6253-E9D5-948414B1893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74703" r="8654"/>
          <a:stretch/>
        </p:blipFill>
        <p:spPr>
          <a:xfrm rot="5400000" flipH="1">
            <a:off x="6459481" y="1214449"/>
            <a:ext cx="15840" cy="108000"/>
          </a:xfrm>
          <a:prstGeom prst="rect">
            <a:avLst/>
          </a:prstGeom>
          <a:ln w="63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51185250">
                  <a:custGeom>
                    <a:avLst/>
                    <a:gdLst>
                      <a:gd name="connsiteX0" fmla="*/ 0 w 15840"/>
                      <a:gd name="connsiteY0" fmla="*/ 0 h 216000"/>
                      <a:gd name="connsiteX1" fmla="*/ 15840 w 15840"/>
                      <a:gd name="connsiteY1" fmla="*/ 0 h 216000"/>
                      <a:gd name="connsiteX2" fmla="*/ 15840 w 15840"/>
                      <a:gd name="connsiteY2" fmla="*/ 216000 h 216000"/>
                      <a:gd name="connsiteX3" fmla="*/ 0 w 15840"/>
                      <a:gd name="connsiteY3" fmla="*/ 216000 h 216000"/>
                      <a:gd name="connsiteX4" fmla="*/ 0 w 15840"/>
                      <a:gd name="connsiteY4" fmla="*/ 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40" h="216000" fill="none" extrusionOk="0">
                        <a:moveTo>
                          <a:pt x="0" y="0"/>
                        </a:moveTo>
                        <a:cubicBezTo>
                          <a:pt x="7535" y="-477"/>
                          <a:pt x="11644" y="-551"/>
                          <a:pt x="15840" y="0"/>
                        </a:cubicBezTo>
                        <a:cubicBezTo>
                          <a:pt x="15152" y="55691"/>
                          <a:pt x="26331" y="115721"/>
                          <a:pt x="15840" y="216000"/>
                        </a:cubicBezTo>
                        <a:cubicBezTo>
                          <a:pt x="8069" y="215812"/>
                          <a:pt x="5919" y="216125"/>
                          <a:pt x="0" y="216000"/>
                        </a:cubicBezTo>
                        <a:cubicBezTo>
                          <a:pt x="-5331" y="160028"/>
                          <a:pt x="9215" y="97075"/>
                          <a:pt x="0" y="0"/>
                        </a:cubicBezTo>
                        <a:close/>
                      </a:path>
                      <a:path w="15840" h="216000" stroke="0" extrusionOk="0">
                        <a:moveTo>
                          <a:pt x="0" y="0"/>
                        </a:moveTo>
                        <a:cubicBezTo>
                          <a:pt x="4652" y="-687"/>
                          <a:pt x="12151" y="78"/>
                          <a:pt x="15840" y="0"/>
                        </a:cubicBezTo>
                        <a:cubicBezTo>
                          <a:pt x="13281" y="89332"/>
                          <a:pt x="11131" y="123324"/>
                          <a:pt x="15840" y="216000"/>
                        </a:cubicBezTo>
                        <a:cubicBezTo>
                          <a:pt x="11457" y="215942"/>
                          <a:pt x="7676" y="215235"/>
                          <a:pt x="0" y="216000"/>
                        </a:cubicBezTo>
                        <a:cubicBezTo>
                          <a:pt x="10574" y="133793"/>
                          <a:pt x="-3118" y="554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32" name="Graphic 13" descr="Stopwatch">
            <a:extLst>
              <a:ext uri="{FF2B5EF4-FFF2-40B4-BE49-F238E27FC236}">
                <a16:creationId xmlns:a16="http://schemas.microsoft.com/office/drawing/2014/main" id="{7A710ACE-69ED-F80F-6F88-A2819C770F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8762" y="665798"/>
            <a:ext cx="252000" cy="252000"/>
          </a:xfrm>
          <a:prstGeom prst="rect">
            <a:avLst/>
          </a:prstGeom>
        </p:spPr>
      </p:pic>
      <p:pic>
        <p:nvPicPr>
          <p:cNvPr id="33" name="Graphic 15" descr="Shirt">
            <a:extLst>
              <a:ext uri="{FF2B5EF4-FFF2-40B4-BE49-F238E27FC236}">
                <a16:creationId xmlns:a16="http://schemas.microsoft.com/office/drawing/2014/main" id="{E4AD0FC0-3191-CB8B-6EEE-40880437C4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68262" y="665798"/>
            <a:ext cx="252000" cy="252000"/>
          </a:xfrm>
          <a:prstGeom prst="rect">
            <a:avLst/>
          </a:prstGeom>
        </p:spPr>
      </p:pic>
      <p:pic>
        <p:nvPicPr>
          <p:cNvPr id="35" name="Graphic 17" descr="Dance">
            <a:extLst>
              <a:ext uri="{FF2B5EF4-FFF2-40B4-BE49-F238E27FC236}">
                <a16:creationId xmlns:a16="http://schemas.microsoft.com/office/drawing/2014/main" id="{9C7B4ABA-3AA6-BF83-DFF3-A3B9699885E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84273" y="665798"/>
            <a:ext cx="252000" cy="252000"/>
          </a:xfrm>
          <a:prstGeom prst="rect">
            <a:avLst/>
          </a:prstGeom>
        </p:spPr>
      </p:pic>
      <p:sp>
        <p:nvSpPr>
          <p:cNvPr id="50" name="TextBox 18">
            <a:extLst>
              <a:ext uri="{FF2B5EF4-FFF2-40B4-BE49-F238E27FC236}">
                <a16:creationId xmlns:a16="http://schemas.microsoft.com/office/drawing/2014/main" id="{4EBFB54C-82FA-2112-72BB-746FFA29ED92}"/>
              </a:ext>
            </a:extLst>
          </p:cNvPr>
          <p:cNvSpPr txBox="1"/>
          <p:nvPr/>
        </p:nvSpPr>
        <p:spPr>
          <a:xfrm>
            <a:off x="3295613" y="722549"/>
            <a:ext cx="100374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900" b="1" dirty="0">
                <a:latin typeface="FFF Equipe" panose="02000503000000020004" pitchFamily="50" charset="0"/>
              </a:rPr>
              <a:t>CFI U13 – U15</a:t>
            </a:r>
          </a:p>
        </p:txBody>
      </p:sp>
      <p:sp>
        <p:nvSpPr>
          <p:cNvPr id="52" name="TextBox 21">
            <a:extLst>
              <a:ext uri="{FF2B5EF4-FFF2-40B4-BE49-F238E27FC236}">
                <a16:creationId xmlns:a16="http://schemas.microsoft.com/office/drawing/2014/main" id="{46A2C9F9-B562-6840-0FF4-E7489117D94A}"/>
              </a:ext>
            </a:extLst>
          </p:cNvPr>
          <p:cNvSpPr txBox="1"/>
          <p:nvPr/>
        </p:nvSpPr>
        <p:spPr>
          <a:xfrm>
            <a:off x="1898883" y="722549"/>
            <a:ext cx="78105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900" b="1" dirty="0">
                <a:latin typeface="FFF Equipe" panose="02000503000000020004" pitchFamily="50" charset="0"/>
              </a:rPr>
              <a:t>12 joueurs</a:t>
            </a:r>
          </a:p>
        </p:txBody>
      </p:sp>
      <p:sp>
        <p:nvSpPr>
          <p:cNvPr id="78" name="TextBox 22">
            <a:extLst>
              <a:ext uri="{FF2B5EF4-FFF2-40B4-BE49-F238E27FC236}">
                <a16:creationId xmlns:a16="http://schemas.microsoft.com/office/drawing/2014/main" id="{115B983D-4A51-4C9E-8849-917E2FE299EA}"/>
              </a:ext>
            </a:extLst>
          </p:cNvPr>
          <p:cNvSpPr txBox="1"/>
          <p:nvPr/>
        </p:nvSpPr>
        <p:spPr>
          <a:xfrm>
            <a:off x="502154" y="722549"/>
            <a:ext cx="670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900" b="1" dirty="0">
                <a:latin typeface="FFF Equipe" panose="02000503000000020004" pitchFamily="50" charset="0"/>
              </a:rPr>
              <a:t>90’</a:t>
            </a:r>
          </a:p>
        </p:txBody>
      </p:sp>
      <p:pic>
        <p:nvPicPr>
          <p:cNvPr id="88" name="Graphic 66" descr="Heartbeat">
            <a:extLst>
              <a:ext uri="{FF2B5EF4-FFF2-40B4-BE49-F238E27FC236}">
                <a16:creationId xmlns:a16="http://schemas.microsoft.com/office/drawing/2014/main" id="{B4E1AD6D-5CDB-127B-240E-4C42389F55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92973" y="624058"/>
            <a:ext cx="335481" cy="335481"/>
          </a:xfrm>
          <a:prstGeom prst="rect">
            <a:avLst/>
          </a:prstGeom>
        </p:spPr>
      </p:pic>
      <p:pic>
        <p:nvPicPr>
          <p:cNvPr id="90" name="Graphic 70" descr="Monthly calendar">
            <a:extLst>
              <a:ext uri="{FF2B5EF4-FFF2-40B4-BE49-F238E27FC236}">
                <a16:creationId xmlns:a16="http://schemas.microsoft.com/office/drawing/2014/main" id="{CE38ECFD-1392-22DC-3A93-8D6ED3257ED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75851" y="664782"/>
            <a:ext cx="254032" cy="254032"/>
          </a:xfrm>
          <a:prstGeom prst="rect">
            <a:avLst/>
          </a:prstGeom>
        </p:spPr>
      </p:pic>
      <p:sp>
        <p:nvSpPr>
          <p:cNvPr id="92" name="TextBox 73">
            <a:extLst>
              <a:ext uri="{FF2B5EF4-FFF2-40B4-BE49-F238E27FC236}">
                <a16:creationId xmlns:a16="http://schemas.microsoft.com/office/drawing/2014/main" id="{7B49B3D9-CC6F-C9BB-6F4A-394181C6685F}"/>
              </a:ext>
            </a:extLst>
          </p:cNvPr>
          <p:cNvSpPr txBox="1"/>
          <p:nvPr/>
        </p:nvSpPr>
        <p:spPr>
          <a:xfrm>
            <a:off x="4692344" y="722550"/>
            <a:ext cx="93955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100" b="1">
                <a:latin typeface="Muli" pitchFamily="2" charset="77"/>
              </a:defRPr>
            </a:lvl1pPr>
          </a:lstStyle>
          <a:p>
            <a:r>
              <a:rPr lang="fr-FR" sz="900" dirty="0">
                <a:latin typeface="FFF Equipe" panose="02000503000000020004" pitchFamily="50" charset="0"/>
              </a:rPr>
              <a:t>Saison 24-25</a:t>
            </a:r>
          </a:p>
        </p:txBody>
      </p:sp>
      <p:sp>
        <p:nvSpPr>
          <p:cNvPr id="114" name="TextBox 74">
            <a:extLst>
              <a:ext uri="{FF2B5EF4-FFF2-40B4-BE49-F238E27FC236}">
                <a16:creationId xmlns:a16="http://schemas.microsoft.com/office/drawing/2014/main" id="{659C960C-D293-75CD-BA79-4778CFB225AC}"/>
              </a:ext>
            </a:extLst>
          </p:cNvPr>
          <p:cNvSpPr txBox="1"/>
          <p:nvPr/>
        </p:nvSpPr>
        <p:spPr>
          <a:xfrm>
            <a:off x="6052187" y="722549"/>
            <a:ext cx="80581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100" b="1">
                <a:latin typeface="Muli" pitchFamily="2" charset="77"/>
              </a:defRPr>
            </a:lvl1pPr>
          </a:lstStyle>
          <a:p>
            <a:r>
              <a:rPr lang="fr-FR" sz="900" dirty="0">
                <a:latin typeface="FFF Equipe" panose="02000503000000020004" pitchFamily="50" charset="0"/>
              </a:rPr>
              <a:t>160</a:t>
            </a:r>
          </a:p>
        </p:txBody>
      </p:sp>
      <p:pic>
        <p:nvPicPr>
          <p:cNvPr id="117" name="Image 116" descr="Une image contenant symbole, Emblème, logo, texte&#10;&#10;Description générée automatiquement">
            <a:extLst>
              <a:ext uri="{FF2B5EF4-FFF2-40B4-BE49-F238E27FC236}">
                <a16:creationId xmlns:a16="http://schemas.microsoft.com/office/drawing/2014/main" id="{ABA7ED16-85D3-6FB0-423B-05242540326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55636"/>
          <a:stretch/>
        </p:blipFill>
        <p:spPr>
          <a:xfrm>
            <a:off x="1" y="-14334"/>
            <a:ext cx="502154" cy="616321"/>
          </a:xfrm>
          <a:prstGeom prst="rect">
            <a:avLst/>
          </a:prstGeom>
        </p:spPr>
      </p:pic>
      <p:sp>
        <p:nvSpPr>
          <p:cNvPr id="123" name="TextBox 168">
            <a:extLst>
              <a:ext uri="{FF2B5EF4-FFF2-40B4-BE49-F238E27FC236}">
                <a16:creationId xmlns:a16="http://schemas.microsoft.com/office/drawing/2014/main" id="{C97E9AFF-054C-970D-D2CF-E76508C0C4F0}"/>
              </a:ext>
            </a:extLst>
          </p:cNvPr>
          <p:cNvSpPr txBox="1"/>
          <p:nvPr/>
        </p:nvSpPr>
        <p:spPr>
          <a:xfrm>
            <a:off x="591103" y="240176"/>
            <a:ext cx="215873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200" b="1" cap="small" spc="217" dirty="0">
                <a:solidFill>
                  <a:srgbClr val="D90125"/>
                </a:solidFill>
                <a:latin typeface="FFF Equipe" panose="02000503000000020004" pitchFamily="50" charset="0"/>
              </a:rPr>
              <a:t>Phase de jeu &amp; Thème :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113B982-AEA4-F7F8-89FE-FCCAFEE26D5C}"/>
              </a:ext>
            </a:extLst>
          </p:cNvPr>
          <p:cNvGrpSpPr/>
          <p:nvPr/>
        </p:nvGrpSpPr>
        <p:grpSpPr>
          <a:xfrm>
            <a:off x="5692973" y="46770"/>
            <a:ext cx="986667" cy="495544"/>
            <a:chOff x="6052190" y="89298"/>
            <a:chExt cx="627457" cy="495544"/>
          </a:xfrm>
        </p:grpSpPr>
        <p:grpSp>
          <p:nvGrpSpPr>
            <p:cNvPr id="12" name="Group 5">
              <a:extLst>
                <a:ext uri="{FF2B5EF4-FFF2-40B4-BE49-F238E27FC236}">
                  <a16:creationId xmlns:a16="http://schemas.microsoft.com/office/drawing/2014/main" id="{463F6D91-0822-DFE1-A641-35262B404604}"/>
                </a:ext>
              </a:extLst>
            </p:cNvPr>
            <p:cNvGrpSpPr/>
            <p:nvPr/>
          </p:nvGrpSpPr>
          <p:grpSpPr>
            <a:xfrm>
              <a:off x="6052190" y="89298"/>
              <a:ext cx="627457" cy="339843"/>
              <a:chOff x="4440458" y="108758"/>
              <a:chExt cx="2028619" cy="339843"/>
            </a:xfrm>
          </p:grpSpPr>
          <p:sp>
            <p:nvSpPr>
              <p:cNvPr id="16" name="TextBox 170">
                <a:extLst>
                  <a:ext uri="{FF2B5EF4-FFF2-40B4-BE49-F238E27FC236}">
                    <a16:creationId xmlns:a16="http://schemas.microsoft.com/office/drawing/2014/main" id="{6D5EC52D-A72C-680D-6CA6-F8507B99B539}"/>
                  </a:ext>
                </a:extLst>
              </p:cNvPr>
              <p:cNvSpPr txBox="1"/>
              <p:nvPr/>
            </p:nvSpPr>
            <p:spPr>
              <a:xfrm>
                <a:off x="4908786" y="310102"/>
                <a:ext cx="1560291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endParaRPr lang="fr-FR" sz="900" b="1" dirty="0">
                  <a:solidFill>
                    <a:srgbClr val="22265E"/>
                  </a:solidFill>
                  <a:latin typeface="FFF Equipe" panose="02000503000000020004" pitchFamily="50" charset="0"/>
                </a:endParaRPr>
              </a:p>
            </p:txBody>
          </p:sp>
          <p:sp>
            <p:nvSpPr>
              <p:cNvPr id="18" name="TextBox 171">
                <a:extLst>
                  <a:ext uri="{FF2B5EF4-FFF2-40B4-BE49-F238E27FC236}">
                    <a16:creationId xmlns:a16="http://schemas.microsoft.com/office/drawing/2014/main" id="{6732D310-A3FA-76BB-E6D5-95E78DCFD332}"/>
                  </a:ext>
                </a:extLst>
              </p:cNvPr>
              <p:cNvSpPr txBox="1"/>
              <p:nvPr/>
            </p:nvSpPr>
            <p:spPr>
              <a:xfrm>
                <a:off x="4440458" y="108758"/>
                <a:ext cx="201950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fr-FR" sz="900" b="1" dirty="0">
                    <a:solidFill>
                      <a:srgbClr val="191D4B"/>
                    </a:solidFill>
                    <a:latin typeface="FFF Equipe" panose="02000503000000020004" pitchFamily="50" charset="0"/>
                  </a:rPr>
                  <a:t>Séance cadre N° :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C36442-D37C-72FA-F696-84451E6EDB89}"/>
                </a:ext>
              </a:extLst>
            </p:cNvPr>
            <p:cNvSpPr/>
            <p:nvPr/>
          </p:nvSpPr>
          <p:spPr>
            <a:xfrm>
              <a:off x="6254799" y="184732"/>
              <a:ext cx="22447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2000" b="1" spc="50" dirty="0">
                  <a:ln w="9525" cmpd="sng">
                    <a:solidFill>
                      <a:srgbClr val="191D4B"/>
                    </a:solidFill>
                    <a:prstDash val="solid"/>
                  </a:ln>
                  <a:solidFill>
                    <a:srgbClr val="E0D1B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FFF Equipe" panose="02000503000000020004" pitchFamily="50" charset="0"/>
                </a:rPr>
                <a:t>1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E53C3F7-44B8-2239-1B14-1E9D7F9CB0B1}"/>
              </a:ext>
            </a:extLst>
          </p:cNvPr>
          <p:cNvGrpSpPr/>
          <p:nvPr/>
        </p:nvGrpSpPr>
        <p:grpSpPr>
          <a:xfrm>
            <a:off x="3237272" y="955889"/>
            <a:ext cx="3553671" cy="366434"/>
            <a:chOff x="3237272" y="955889"/>
            <a:chExt cx="3553671" cy="366434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DBC09201-F3D8-2895-4B21-967985878B28}"/>
                </a:ext>
              </a:extLst>
            </p:cNvPr>
            <p:cNvGrpSpPr/>
            <p:nvPr/>
          </p:nvGrpSpPr>
          <p:grpSpPr>
            <a:xfrm>
              <a:off x="3237272" y="955889"/>
              <a:ext cx="3553671" cy="341455"/>
              <a:chOff x="3237272" y="955889"/>
              <a:chExt cx="3553671" cy="341455"/>
            </a:xfrm>
          </p:grpSpPr>
          <p:grpSp>
            <p:nvGrpSpPr>
              <p:cNvPr id="1027" name="Groupe 1026">
                <a:extLst>
                  <a:ext uri="{FF2B5EF4-FFF2-40B4-BE49-F238E27FC236}">
                    <a16:creationId xmlns:a16="http://schemas.microsoft.com/office/drawing/2014/main" id="{C94C5688-301C-A81D-67B0-373B9C6D624B}"/>
                  </a:ext>
                </a:extLst>
              </p:cNvPr>
              <p:cNvGrpSpPr/>
              <p:nvPr/>
            </p:nvGrpSpPr>
            <p:grpSpPr>
              <a:xfrm>
                <a:off x="3237272" y="957049"/>
                <a:ext cx="411986" cy="312507"/>
                <a:chOff x="473244" y="957049"/>
                <a:chExt cx="411986" cy="312507"/>
              </a:xfrm>
            </p:grpSpPr>
            <p:grpSp>
              <p:nvGrpSpPr>
                <p:cNvPr id="252" name="Groupe 251">
                  <a:extLst>
                    <a:ext uri="{FF2B5EF4-FFF2-40B4-BE49-F238E27FC236}">
                      <a16:creationId xmlns:a16="http://schemas.microsoft.com/office/drawing/2014/main" id="{1098476E-7850-7122-9198-463B4C365E87}"/>
                    </a:ext>
                  </a:extLst>
                </p:cNvPr>
                <p:cNvGrpSpPr/>
                <p:nvPr/>
              </p:nvGrpSpPr>
              <p:grpSpPr>
                <a:xfrm>
                  <a:off x="473244" y="1125556"/>
                  <a:ext cx="405068" cy="144000"/>
                  <a:chOff x="473244" y="1083028"/>
                  <a:chExt cx="405068" cy="144000"/>
                </a:xfrm>
              </p:grpSpPr>
              <p:pic>
                <p:nvPicPr>
                  <p:cNvPr id="168" name="Image 167" descr="VIERGE - BLANC.png">
                    <a:extLst>
                      <a:ext uri="{FF2B5EF4-FFF2-40B4-BE49-F238E27FC236}">
                        <a16:creationId xmlns:a16="http://schemas.microsoft.com/office/drawing/2014/main" id="{BE1A7A81-82E4-998C-FDB1-1CC0F04C7AB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26086"/>
                  <a:stretch/>
                </p:blipFill>
                <p:spPr>
                  <a:xfrm>
                    <a:off x="617260" y="1083028"/>
                    <a:ext cx="121615" cy="144000"/>
                  </a:xfrm>
                  <a:prstGeom prst="rect">
                    <a:avLst/>
                  </a:prstGeom>
                </p:spPr>
              </p:pic>
              <p:pic>
                <p:nvPicPr>
                  <p:cNvPr id="178" name="Image 177" descr="VIERGE - BLEU.png">
                    <a:extLst>
                      <a:ext uri="{FF2B5EF4-FFF2-40B4-BE49-F238E27FC236}">
                        <a16:creationId xmlns:a16="http://schemas.microsoft.com/office/drawing/2014/main" id="{7880661C-79BB-1E64-D748-9652B886CB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26098"/>
                  <a:stretch/>
                </p:blipFill>
                <p:spPr>
                  <a:xfrm>
                    <a:off x="473244" y="1083028"/>
                    <a:ext cx="121634" cy="144000"/>
                  </a:xfrm>
                  <a:prstGeom prst="rect">
                    <a:avLst/>
                  </a:prstGeom>
                </p:spPr>
              </p:pic>
              <p:pic>
                <p:nvPicPr>
                  <p:cNvPr id="183" name="Image 182" descr="VIERGE.png">
                    <a:extLst>
                      <a:ext uri="{FF2B5EF4-FFF2-40B4-BE49-F238E27FC236}">
                        <a16:creationId xmlns:a16="http://schemas.microsoft.com/office/drawing/2014/main" id="{A1250203-990A-E04B-6420-1E218EA2AF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24969"/>
                  <a:stretch/>
                </p:blipFill>
                <p:spPr>
                  <a:xfrm>
                    <a:off x="758506" y="1083028"/>
                    <a:ext cx="119806" cy="1440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50" name="ZoneTexte 249">
                  <a:extLst>
                    <a:ext uri="{FF2B5EF4-FFF2-40B4-BE49-F238E27FC236}">
                      <a16:creationId xmlns:a16="http://schemas.microsoft.com/office/drawing/2014/main" id="{2036120B-30EE-07F5-9FD8-25CBDBE73462}"/>
                    </a:ext>
                  </a:extLst>
                </p:cNvPr>
                <p:cNvSpPr txBox="1"/>
                <p:nvPr/>
              </p:nvSpPr>
              <p:spPr>
                <a:xfrm>
                  <a:off x="480999" y="957049"/>
                  <a:ext cx="404231" cy="16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500" b="1" i="1" dirty="0">
                      <a:latin typeface="FFF Equipe" panose="02000503000000020004" pitchFamily="50" charset="0"/>
                    </a:rPr>
                    <a:t>Joueur </a:t>
                  </a:r>
                </a:p>
              </p:txBody>
            </p:sp>
          </p:grpSp>
          <p:grpSp>
            <p:nvGrpSpPr>
              <p:cNvPr id="1026" name="Groupe 1025">
                <a:extLst>
                  <a:ext uri="{FF2B5EF4-FFF2-40B4-BE49-F238E27FC236}">
                    <a16:creationId xmlns:a16="http://schemas.microsoft.com/office/drawing/2014/main" id="{AFBC50AC-FB04-CA4B-4F39-671EC1FC58CD}"/>
                  </a:ext>
                </a:extLst>
              </p:cNvPr>
              <p:cNvGrpSpPr/>
              <p:nvPr/>
            </p:nvGrpSpPr>
            <p:grpSpPr>
              <a:xfrm>
                <a:off x="3782938" y="955889"/>
                <a:ext cx="422866" cy="321022"/>
                <a:chOff x="1028054" y="955889"/>
                <a:chExt cx="422866" cy="321022"/>
              </a:xfrm>
            </p:grpSpPr>
            <p:grpSp>
              <p:nvGrpSpPr>
                <p:cNvPr id="253" name="Groupe 252">
                  <a:extLst>
                    <a:ext uri="{FF2B5EF4-FFF2-40B4-BE49-F238E27FC236}">
                      <a16:creationId xmlns:a16="http://schemas.microsoft.com/office/drawing/2014/main" id="{551D08E3-059C-12A6-DEBF-86393E3EF844}"/>
                    </a:ext>
                  </a:extLst>
                </p:cNvPr>
                <p:cNvGrpSpPr/>
                <p:nvPr/>
              </p:nvGrpSpPr>
              <p:grpSpPr>
                <a:xfrm>
                  <a:off x="1036988" y="1132369"/>
                  <a:ext cx="400806" cy="144542"/>
                  <a:chOff x="1036988" y="1082753"/>
                  <a:chExt cx="400806" cy="144542"/>
                </a:xfrm>
              </p:grpSpPr>
              <p:pic>
                <p:nvPicPr>
                  <p:cNvPr id="184" name="Image 183" descr="VIERGE - NOIR.png">
                    <a:extLst>
                      <a:ext uri="{FF2B5EF4-FFF2-40B4-BE49-F238E27FC236}">
                        <a16:creationId xmlns:a16="http://schemas.microsoft.com/office/drawing/2014/main" id="{C10AAF37-9663-ADCE-5C2B-5DAF459CA57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24681"/>
                  <a:stretch/>
                </p:blipFill>
                <p:spPr>
                  <a:xfrm>
                    <a:off x="1036988" y="1083295"/>
                    <a:ext cx="119346" cy="144000"/>
                  </a:xfrm>
                  <a:prstGeom prst="rect">
                    <a:avLst/>
                  </a:prstGeom>
                </p:spPr>
              </p:pic>
              <p:pic>
                <p:nvPicPr>
                  <p:cNvPr id="185" name="Image 184" descr="VIERGE - VERT.png">
                    <a:extLst>
                      <a:ext uri="{FF2B5EF4-FFF2-40B4-BE49-F238E27FC236}">
                        <a16:creationId xmlns:a16="http://schemas.microsoft.com/office/drawing/2014/main" id="{CFA48D03-0E65-9271-D5C2-B00BDADA640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3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26243"/>
                  <a:stretch/>
                </p:blipFill>
                <p:spPr>
                  <a:xfrm>
                    <a:off x="1176905" y="1082753"/>
                    <a:ext cx="121874" cy="144000"/>
                  </a:xfrm>
                  <a:prstGeom prst="rect">
                    <a:avLst/>
                  </a:prstGeom>
                </p:spPr>
              </p:pic>
              <p:pic>
                <p:nvPicPr>
                  <p:cNvPr id="186" name="Image 185" descr="VIERGE - JAUNE.png">
                    <a:extLst>
                      <a:ext uri="{FF2B5EF4-FFF2-40B4-BE49-F238E27FC236}">
                        <a16:creationId xmlns:a16="http://schemas.microsoft.com/office/drawing/2014/main" id="{B713949C-C488-1818-0385-663342A4C7F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26859"/>
                  <a:stretch/>
                </p:blipFill>
                <p:spPr>
                  <a:xfrm>
                    <a:off x="1314892" y="1083295"/>
                    <a:ext cx="122902" cy="1440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51" name="ZoneTexte 250">
                  <a:extLst>
                    <a:ext uri="{FF2B5EF4-FFF2-40B4-BE49-F238E27FC236}">
                      <a16:creationId xmlns:a16="http://schemas.microsoft.com/office/drawing/2014/main" id="{E7AB9AE7-45A5-3682-EE0B-5B4FF8EF0245}"/>
                    </a:ext>
                  </a:extLst>
                </p:cNvPr>
                <p:cNvSpPr txBox="1"/>
                <p:nvPr/>
              </p:nvSpPr>
              <p:spPr>
                <a:xfrm>
                  <a:off x="1028054" y="955889"/>
                  <a:ext cx="422866" cy="16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500" b="1" i="1" dirty="0">
                      <a:latin typeface="FFF Equipe" panose="02000503000000020004" pitchFamily="50" charset="0"/>
                    </a:rPr>
                    <a:t>Gardien </a:t>
                  </a:r>
                </a:p>
              </p:txBody>
            </p:sp>
          </p:grpSp>
          <p:grpSp>
            <p:nvGrpSpPr>
              <p:cNvPr id="1036" name="Groupe 1035">
                <a:extLst>
                  <a:ext uri="{FF2B5EF4-FFF2-40B4-BE49-F238E27FC236}">
                    <a16:creationId xmlns:a16="http://schemas.microsoft.com/office/drawing/2014/main" id="{F44970AF-41A8-A5F6-BAAD-866E860177A2}"/>
                  </a:ext>
                </a:extLst>
              </p:cNvPr>
              <p:cNvGrpSpPr/>
              <p:nvPr/>
            </p:nvGrpSpPr>
            <p:grpSpPr>
              <a:xfrm>
                <a:off x="6291820" y="975369"/>
                <a:ext cx="499123" cy="321975"/>
                <a:chOff x="6291820" y="975369"/>
                <a:chExt cx="499123" cy="321975"/>
              </a:xfrm>
            </p:grpSpPr>
            <p:grpSp>
              <p:nvGrpSpPr>
                <p:cNvPr id="1033" name="Groupe 1032">
                  <a:extLst>
                    <a:ext uri="{FF2B5EF4-FFF2-40B4-BE49-F238E27FC236}">
                      <a16:creationId xmlns:a16="http://schemas.microsoft.com/office/drawing/2014/main" id="{881D850B-1FF3-906D-BA94-2D4FE5A1CEEB}"/>
                    </a:ext>
                  </a:extLst>
                </p:cNvPr>
                <p:cNvGrpSpPr/>
                <p:nvPr/>
              </p:nvGrpSpPr>
              <p:grpSpPr>
                <a:xfrm>
                  <a:off x="6291820" y="975369"/>
                  <a:ext cx="499123" cy="314931"/>
                  <a:chOff x="6291820" y="975369"/>
                  <a:chExt cx="499123" cy="314931"/>
                </a:xfrm>
              </p:grpSpPr>
              <p:grpSp>
                <p:nvGrpSpPr>
                  <p:cNvPr id="1024" name="Groupe 1023">
                    <a:extLst>
                      <a:ext uri="{FF2B5EF4-FFF2-40B4-BE49-F238E27FC236}">
                        <a16:creationId xmlns:a16="http://schemas.microsoft.com/office/drawing/2014/main" id="{132C0EEF-E07B-A290-6252-D35EA2A59D66}"/>
                      </a:ext>
                    </a:extLst>
                  </p:cNvPr>
                  <p:cNvGrpSpPr/>
                  <p:nvPr/>
                </p:nvGrpSpPr>
                <p:grpSpPr>
                  <a:xfrm>
                    <a:off x="6291820" y="975369"/>
                    <a:ext cx="499123" cy="314931"/>
                    <a:chOff x="3896092" y="975369"/>
                    <a:chExt cx="499123" cy="314931"/>
                  </a:xfrm>
                </p:grpSpPr>
                <p:pic>
                  <p:nvPicPr>
                    <p:cNvPr id="191" name="Image 174" descr="ballon-de-football-ordem-4.jpeg">
                      <a:extLst>
                        <a:ext uri="{FF2B5EF4-FFF2-40B4-BE49-F238E27FC236}">
                          <a16:creationId xmlns:a16="http://schemas.microsoft.com/office/drawing/2014/main" id="{0B74107D-B515-455B-E569-1219AD1A722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175101" y="1239900"/>
                      <a:ext cx="50400" cy="504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255" name="Groupe 254">
                      <a:extLst>
                        <a:ext uri="{FF2B5EF4-FFF2-40B4-BE49-F238E27FC236}">
                          <a16:creationId xmlns:a16="http://schemas.microsoft.com/office/drawing/2014/main" id="{B1344824-00F1-B1AA-01C0-BE356989F3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96092" y="975369"/>
                      <a:ext cx="499123" cy="313142"/>
                      <a:chOff x="3896092" y="975369"/>
                      <a:chExt cx="499123" cy="313142"/>
                    </a:xfrm>
                  </p:grpSpPr>
                  <p:pic>
                    <p:nvPicPr>
                      <p:cNvPr id="243" name="Image 242" descr="Une image contenant texte, Rectangle, capture d’écran, rouge&#10;&#10;Description générée automatiquement">
                        <a:extLst>
                          <a:ext uri="{FF2B5EF4-FFF2-40B4-BE49-F238E27FC236}">
                            <a16:creationId xmlns:a16="http://schemas.microsoft.com/office/drawing/2014/main" id="{7981DD3F-6540-3E45-CD51-62308F78C737}"/>
                          </a:ext>
                        </a:extLst>
                      </p:cNvPr>
                      <p:cNvPicPr preferRelativeResize="0">
                        <a:picLocks/>
                      </p:cNvPicPr>
                      <p:nvPr/>
                    </p:nvPicPr>
                    <p:blipFill rotWithShape="1">
                      <a:blip r:embed="rId7"/>
                      <a:srcRect l="74703" r="8654"/>
                      <a:stretch/>
                    </p:blipFill>
                    <p:spPr>
                      <a:xfrm flipH="1">
                        <a:off x="3896092" y="1072511"/>
                        <a:ext cx="15840" cy="216000"/>
                      </a:xfrm>
                      <a:prstGeom prst="rect">
                        <a:avLst/>
                      </a:prstGeom>
                      <a:ln w="6350">
                        <a:solidFill>
                          <a:schemeClr val="tx1"/>
                        </a:solidFill>
                        <a:extLst>
                          <a:ext uri="{C807C97D-BFC1-408E-A445-0C87EB9F89A2}">
                            <ask:lineSketchStyleProps xmlns:ask="http://schemas.microsoft.com/office/drawing/2018/sketchyshapes" sd="2551185250">
                              <a:custGeom>
                                <a:avLst/>
                                <a:gdLst>
                                  <a:gd name="connsiteX0" fmla="*/ 0 w 15840"/>
                                  <a:gd name="connsiteY0" fmla="*/ 0 h 216000"/>
                                  <a:gd name="connsiteX1" fmla="*/ 15840 w 15840"/>
                                  <a:gd name="connsiteY1" fmla="*/ 0 h 216000"/>
                                  <a:gd name="connsiteX2" fmla="*/ 15840 w 15840"/>
                                  <a:gd name="connsiteY2" fmla="*/ 216000 h 216000"/>
                                  <a:gd name="connsiteX3" fmla="*/ 0 w 15840"/>
                                  <a:gd name="connsiteY3" fmla="*/ 216000 h 216000"/>
                                  <a:gd name="connsiteX4" fmla="*/ 0 w 15840"/>
                                  <a:gd name="connsiteY4" fmla="*/ 0 h 21600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</a:cxnLst>
                                <a:rect l="l" t="t" r="r" b="b"/>
                                <a:pathLst>
                                  <a:path w="15840" h="216000" fill="none" extrusionOk="0">
                                    <a:moveTo>
                                      <a:pt x="0" y="0"/>
                                    </a:moveTo>
                                    <a:cubicBezTo>
                                      <a:pt x="7535" y="-477"/>
                                      <a:pt x="11644" y="-551"/>
                                      <a:pt x="15840" y="0"/>
                                    </a:cubicBezTo>
                                    <a:cubicBezTo>
                                      <a:pt x="15152" y="55691"/>
                                      <a:pt x="26331" y="115721"/>
                                      <a:pt x="15840" y="216000"/>
                                    </a:cubicBezTo>
                                    <a:cubicBezTo>
                                      <a:pt x="8069" y="215812"/>
                                      <a:pt x="5919" y="216125"/>
                                      <a:pt x="0" y="216000"/>
                                    </a:cubicBezTo>
                                    <a:cubicBezTo>
                                      <a:pt x="-5331" y="160028"/>
                                      <a:pt x="9215" y="97075"/>
                                      <a:pt x="0" y="0"/>
                                    </a:cubicBezTo>
                                    <a:close/>
                                  </a:path>
                                  <a:path w="15840" h="216000" stroke="0" extrusionOk="0">
                                    <a:moveTo>
                                      <a:pt x="0" y="0"/>
                                    </a:moveTo>
                                    <a:cubicBezTo>
                                      <a:pt x="4652" y="-687"/>
                                      <a:pt x="12151" y="78"/>
                                      <a:pt x="15840" y="0"/>
                                    </a:cubicBezTo>
                                    <a:cubicBezTo>
                                      <a:pt x="13281" y="89332"/>
                                      <a:pt x="11131" y="123324"/>
                                      <a:pt x="15840" y="216000"/>
                                    </a:cubicBezTo>
                                    <a:cubicBezTo>
                                      <a:pt x="11457" y="215942"/>
                                      <a:pt x="7676" y="215235"/>
                                      <a:pt x="0" y="216000"/>
                                    </a:cubicBezTo>
                                    <a:cubicBezTo>
                                      <a:pt x="10574" y="133793"/>
                                      <a:pt x="-3118" y="55481"/>
                                      <a:pt x="0" y="0"/>
                                    </a:cubicBezTo>
                                    <a:close/>
                                  </a:path>
                                </a:pathLst>
                              </a:custGeom>
                              <ask:type>
                                <ask:lineSketchNone/>
                              </ask:type>
                            </ask:lineSketchStyleProps>
                          </a:ext>
                        </a:extLst>
                      </a:ln>
                      <a:effectLst>
                        <a:outerShdw blurRad="190500" dist="228600" dir="2700000" algn="ctr">
                          <a:srgbClr val="000000">
                            <a:alpha val="30000"/>
                          </a:srgbClr>
                        </a:outerShdw>
                      </a:effectLst>
                    </p:spPr>
                  </p:pic>
                  <p:sp>
                    <p:nvSpPr>
                      <p:cNvPr id="254" name="ZoneTexte 253">
                        <a:extLst>
                          <a:ext uri="{FF2B5EF4-FFF2-40B4-BE49-F238E27FC236}">
                            <a16:creationId xmlns:a16="http://schemas.microsoft.com/office/drawing/2014/main" id="{1A46D9C7-E451-C14C-E5E2-1D876D26562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939641" y="975369"/>
                        <a:ext cx="455574" cy="1692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500" b="1" i="1" dirty="0">
                            <a:latin typeface="FFF Equipe" panose="02000503000000020004" pitchFamily="50" charset="0"/>
                          </a:rPr>
                          <a:t>Matériel </a:t>
                        </a:r>
                      </a:p>
                    </p:txBody>
                  </p:sp>
                </p:grpSp>
              </p:grpSp>
              <p:pic>
                <p:nvPicPr>
                  <p:cNvPr id="1029" name="Graphic 38" descr="Optical disc">
                    <a:extLst>
                      <a:ext uri="{FF2B5EF4-FFF2-40B4-BE49-F238E27FC236}">
                        <a16:creationId xmlns:a16="http://schemas.microsoft.com/office/drawing/2014/main" id="{93BD4F9B-5A5B-9B85-B0C3-2B3489A612C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6">
                    <a:extLst>
                      <a:ext uri="{96DAC541-7B7A-43D3-8B79-37D633B846F1}">
                        <asvg:svgBlip xmlns:asvg="http://schemas.microsoft.com/office/drawing/2016/SVG/main" r:embed="rId2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81554" y="1149929"/>
                    <a:ext cx="36000" cy="36000"/>
                  </a:xfrm>
                  <a:prstGeom prst="rect">
                    <a:avLst/>
                  </a:prstGeom>
                </p:spPr>
              </p:pic>
              <p:pic>
                <p:nvPicPr>
                  <p:cNvPr id="1030" name="Graphic 38" descr="Optical disc">
                    <a:extLst>
                      <a:ext uri="{FF2B5EF4-FFF2-40B4-BE49-F238E27FC236}">
                        <a16:creationId xmlns:a16="http://schemas.microsoft.com/office/drawing/2014/main" id="{72BEDE36-6302-9DB7-DE2B-2FE1CE1B56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8">
                    <a:extLst>
                      <a:ext uri="{96DAC541-7B7A-43D3-8B79-37D633B846F1}">
                        <asvg:svgBlip xmlns:asvg="http://schemas.microsoft.com/office/drawing/2016/SVG/main" r:embed="rId2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16271" y="1149284"/>
                    <a:ext cx="36000" cy="36000"/>
                  </a:xfrm>
                  <a:prstGeom prst="rect">
                    <a:avLst/>
                  </a:prstGeom>
                </p:spPr>
              </p:pic>
              <p:pic>
                <p:nvPicPr>
                  <p:cNvPr id="1031" name="Graphic 38" descr="Optical disc">
                    <a:extLst>
                      <a:ext uri="{FF2B5EF4-FFF2-40B4-BE49-F238E27FC236}">
                        <a16:creationId xmlns:a16="http://schemas.microsoft.com/office/drawing/2014/main" id="{D7BE3AEB-B29A-DCB5-1496-54E30DC160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0">
                    <a:extLst>
                      <a:ext uri="{96DAC541-7B7A-43D3-8B79-37D633B846F1}">
                        <asvg:svgBlip xmlns:asvg="http://schemas.microsoft.com/office/drawing/2016/SVG/main" r:embed="rId3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99845" y="1149027"/>
                    <a:ext cx="36000" cy="36000"/>
                  </a:xfrm>
                  <a:prstGeom prst="rect">
                    <a:avLst/>
                  </a:prstGeom>
                </p:spPr>
              </p:pic>
              <p:pic>
                <p:nvPicPr>
                  <p:cNvPr id="1032" name="Graphic 38" descr="Optical disc">
                    <a:extLst>
                      <a:ext uri="{FF2B5EF4-FFF2-40B4-BE49-F238E27FC236}">
                        <a16:creationId xmlns:a16="http://schemas.microsoft.com/office/drawing/2014/main" id="{3E68064C-AACA-7734-712A-D28F1480C77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2">
                    <a:extLst>
                      <a:ext uri="{96DAC541-7B7A-43D3-8B79-37D633B846F1}">
                        <asvg:svgBlip xmlns:asvg="http://schemas.microsoft.com/office/drawing/2016/SVG/main" r:embed="rId3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63263" y="1150256"/>
                    <a:ext cx="36000" cy="36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34" name="Graphic 33" descr="Traffic cone">
                  <a:extLst>
                    <a:ext uri="{FF2B5EF4-FFF2-40B4-BE49-F238E27FC236}">
                      <a16:creationId xmlns:a16="http://schemas.microsoft.com/office/drawing/2014/main" id="{646587EE-6E33-AFFF-7206-280B0BB13B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4">
                  <a:extLst>
                    <a:ext uri="{96DAC541-7B7A-43D3-8B79-37D633B846F1}">
                      <asvg:svgBlip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50940" y="1207344"/>
                  <a:ext cx="90000" cy="90000"/>
                </a:xfrm>
                <a:prstGeom prst="rect">
                  <a:avLst/>
                </a:prstGeom>
              </p:spPr>
            </p:pic>
          </p:grpSp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9FAB6288-8C8A-A906-8F90-CC4EF6BBDABF}"/>
                  </a:ext>
                </a:extLst>
              </p:cNvPr>
              <p:cNvGrpSpPr/>
              <p:nvPr/>
            </p:nvGrpSpPr>
            <p:grpSpPr>
              <a:xfrm>
                <a:off x="4261606" y="960496"/>
                <a:ext cx="1872676" cy="172795"/>
                <a:chOff x="4261606" y="960496"/>
                <a:chExt cx="1872676" cy="172795"/>
              </a:xfrm>
            </p:grpSpPr>
            <p:grpSp>
              <p:nvGrpSpPr>
                <p:cNvPr id="1025" name="Groupe 1024">
                  <a:extLst>
                    <a:ext uri="{FF2B5EF4-FFF2-40B4-BE49-F238E27FC236}">
                      <a16:creationId xmlns:a16="http://schemas.microsoft.com/office/drawing/2014/main" id="{B4693762-1E17-E481-0077-D8F0EC31BB2B}"/>
                    </a:ext>
                  </a:extLst>
                </p:cNvPr>
                <p:cNvGrpSpPr/>
                <p:nvPr/>
              </p:nvGrpSpPr>
              <p:grpSpPr>
                <a:xfrm>
                  <a:off x="4261606" y="960496"/>
                  <a:ext cx="1872676" cy="171317"/>
                  <a:chOff x="1564126" y="960496"/>
                  <a:chExt cx="1872676" cy="171317"/>
                </a:xfrm>
              </p:grpSpPr>
              <p:sp>
                <p:nvSpPr>
                  <p:cNvPr id="247" name="ZoneTexte 246">
                    <a:extLst>
                      <a:ext uri="{FF2B5EF4-FFF2-40B4-BE49-F238E27FC236}">
                        <a16:creationId xmlns:a16="http://schemas.microsoft.com/office/drawing/2014/main" id="{102DEAC8-AFD3-4104-B457-4A2C5CFD67A8}"/>
                      </a:ext>
                    </a:extLst>
                  </p:cNvPr>
                  <p:cNvSpPr txBox="1"/>
                  <p:nvPr/>
                </p:nvSpPr>
                <p:spPr>
                  <a:xfrm>
                    <a:off x="2492205" y="960496"/>
                    <a:ext cx="603050" cy="1692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500" b="1" i="1" dirty="0">
                        <a:latin typeface="FFF Equipe" panose="02000503000000020004" pitchFamily="50" charset="0"/>
                      </a:rPr>
                      <a:t>Déplacement </a:t>
                    </a:r>
                  </a:p>
                </p:txBody>
              </p:sp>
              <p:sp>
                <p:nvSpPr>
                  <p:cNvPr id="248" name="ZoneTexte 247">
                    <a:extLst>
                      <a:ext uri="{FF2B5EF4-FFF2-40B4-BE49-F238E27FC236}">
                        <a16:creationId xmlns:a16="http://schemas.microsoft.com/office/drawing/2014/main" id="{6A3F0C4E-298E-0BF0-3476-896059B2CE6A}"/>
                      </a:ext>
                    </a:extLst>
                  </p:cNvPr>
                  <p:cNvSpPr txBox="1"/>
                  <p:nvPr/>
                </p:nvSpPr>
                <p:spPr>
                  <a:xfrm>
                    <a:off x="1564126" y="962536"/>
                    <a:ext cx="558166" cy="1692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500" b="1" i="1" dirty="0">
                        <a:latin typeface="FFF Equipe" panose="02000503000000020004" pitchFamily="50" charset="0"/>
                      </a:rPr>
                      <a:t>Passe et Tir </a:t>
                    </a:r>
                  </a:p>
                </p:txBody>
              </p:sp>
              <p:sp>
                <p:nvSpPr>
                  <p:cNvPr id="249" name="ZoneTexte 248">
                    <a:extLst>
                      <a:ext uri="{FF2B5EF4-FFF2-40B4-BE49-F238E27FC236}">
                        <a16:creationId xmlns:a16="http://schemas.microsoft.com/office/drawing/2014/main" id="{37DA01C8-78B3-981F-E9BE-E75AF088143A}"/>
                      </a:ext>
                    </a:extLst>
                  </p:cNvPr>
                  <p:cNvSpPr txBox="1"/>
                  <p:nvPr/>
                </p:nvSpPr>
                <p:spPr>
                  <a:xfrm>
                    <a:off x="3103056" y="960496"/>
                    <a:ext cx="333746" cy="1692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500" b="1" i="1" dirty="0">
                        <a:latin typeface="FFF Equipe" panose="02000503000000020004" pitchFamily="50" charset="0"/>
                      </a:rPr>
                      <a:t>Bloc </a:t>
                    </a:r>
                  </a:p>
                </p:txBody>
              </p:sp>
            </p:grpSp>
            <p:sp>
              <p:nvSpPr>
                <p:cNvPr id="41" name="ZoneTexte 40">
                  <a:extLst>
                    <a:ext uri="{FF2B5EF4-FFF2-40B4-BE49-F238E27FC236}">
                      <a16:creationId xmlns:a16="http://schemas.microsoft.com/office/drawing/2014/main" id="{34BC5226-EF06-28E2-648D-980F319EBE06}"/>
                    </a:ext>
                  </a:extLst>
                </p:cNvPr>
                <p:cNvSpPr txBox="1"/>
                <p:nvPr/>
              </p:nvSpPr>
              <p:spPr>
                <a:xfrm>
                  <a:off x="4785031" y="964014"/>
                  <a:ext cx="457176" cy="1692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500" b="1" i="1" dirty="0">
                      <a:latin typeface="FFF Equipe" panose="02000503000000020004" pitchFamily="50" charset="0"/>
                    </a:rPr>
                    <a:t>Conduite</a:t>
                  </a:r>
                </a:p>
              </p:txBody>
            </p:sp>
          </p:grpSp>
        </p:grpSp>
        <p:pic>
          <p:nvPicPr>
            <p:cNvPr id="19" name="Image 18" descr="Une image contenant Maillot de sport, T-shirt, haut, blanc&#10;&#10;Description générée automatiquement">
              <a:extLst>
                <a:ext uri="{FF2B5EF4-FFF2-40B4-BE49-F238E27FC236}">
                  <a16:creationId xmlns:a16="http://schemas.microsoft.com/office/drawing/2014/main" id="{6ADF9D0C-A18E-2D3F-7029-C3EA2F602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3624961" y="1085342"/>
              <a:ext cx="189773" cy="236981"/>
            </a:xfrm>
            <a:prstGeom prst="rect">
              <a:avLst/>
            </a:prstGeom>
          </p:spPr>
        </p:pic>
      </p:grpSp>
      <p:pic>
        <p:nvPicPr>
          <p:cNvPr id="3" name="Graphic 114" descr="Stopwatch">
            <a:extLst>
              <a:ext uri="{FF2B5EF4-FFF2-40B4-BE49-F238E27FC236}">
                <a16:creationId xmlns:a16="http://schemas.microsoft.com/office/drawing/2014/main" id="{E631A4DF-617E-E3CA-04FB-E9D902AE82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90544" y="9626973"/>
            <a:ext cx="252000" cy="252000"/>
          </a:xfrm>
          <a:prstGeom prst="rect">
            <a:avLst/>
          </a:prstGeom>
        </p:spPr>
      </p:pic>
      <p:sp>
        <p:nvSpPr>
          <p:cNvPr id="4" name="TextBox 115">
            <a:extLst>
              <a:ext uri="{FF2B5EF4-FFF2-40B4-BE49-F238E27FC236}">
                <a16:creationId xmlns:a16="http://schemas.microsoft.com/office/drawing/2014/main" id="{4C78B8FA-7BBE-AB64-BD76-225D3D3E326F}"/>
              </a:ext>
            </a:extLst>
          </p:cNvPr>
          <p:cNvSpPr txBox="1"/>
          <p:nvPr/>
        </p:nvSpPr>
        <p:spPr>
          <a:xfrm>
            <a:off x="6469078" y="9668335"/>
            <a:ext cx="38892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  <a:latin typeface="FFF Equipe" panose="02000503000000020004" pitchFamily="50" charset="0"/>
              </a:rPr>
              <a:t>15’</a:t>
            </a:r>
          </a:p>
        </p:txBody>
      </p:sp>
      <p:sp>
        <p:nvSpPr>
          <p:cNvPr id="34" name="Demi-cadre 33">
            <a:extLst>
              <a:ext uri="{FF2B5EF4-FFF2-40B4-BE49-F238E27FC236}">
                <a16:creationId xmlns:a16="http://schemas.microsoft.com/office/drawing/2014/main" id="{EE5FDD41-EAED-5E1A-DDAD-C5A61755A011}"/>
              </a:ext>
            </a:extLst>
          </p:cNvPr>
          <p:cNvSpPr/>
          <p:nvPr/>
        </p:nvSpPr>
        <p:spPr>
          <a:xfrm rot="15555572">
            <a:off x="5940694" y="1163291"/>
            <a:ext cx="36000" cy="72000"/>
          </a:xfrm>
          <a:prstGeom prst="halfFrame">
            <a:avLst/>
          </a:prstGeom>
          <a:noFill/>
          <a:ln w="22225" cmpd="dbl">
            <a:solidFill>
              <a:srgbClr val="F0F4F6"/>
            </a:solidFill>
            <a:extLst>
              <a:ext uri="{C807C97D-BFC1-408E-A445-0C87EB9F89A2}">
                <ask:lineSketchStyleProps xmlns:ask="http://schemas.microsoft.com/office/drawing/2018/sketchyshapes" sd="1613360125">
                  <a:custGeom>
                    <a:avLst/>
                    <a:gdLst>
                      <a:gd name="connsiteX0" fmla="*/ 0 w 18000"/>
                      <a:gd name="connsiteY0" fmla="*/ 0 h 72000"/>
                      <a:gd name="connsiteX1" fmla="*/ 18000 w 18000"/>
                      <a:gd name="connsiteY1" fmla="*/ 0 h 72000"/>
                      <a:gd name="connsiteX2" fmla="*/ 16500 w 18000"/>
                      <a:gd name="connsiteY2" fmla="*/ 6000 h 72000"/>
                      <a:gd name="connsiteX3" fmla="*/ 6000 w 18000"/>
                      <a:gd name="connsiteY3" fmla="*/ 6000 h 72000"/>
                      <a:gd name="connsiteX4" fmla="*/ 6000 w 18000"/>
                      <a:gd name="connsiteY4" fmla="*/ 48000 h 72000"/>
                      <a:gd name="connsiteX5" fmla="*/ 0 w 18000"/>
                      <a:gd name="connsiteY5" fmla="*/ 72000 h 72000"/>
                      <a:gd name="connsiteX6" fmla="*/ 0 w 18000"/>
                      <a:gd name="connsiteY6" fmla="*/ 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000" h="72000" fill="none" extrusionOk="0">
                        <a:moveTo>
                          <a:pt x="0" y="0"/>
                        </a:moveTo>
                        <a:cubicBezTo>
                          <a:pt x="8127" y="662"/>
                          <a:pt x="9931" y="-271"/>
                          <a:pt x="18000" y="0"/>
                        </a:cubicBezTo>
                        <a:cubicBezTo>
                          <a:pt x="17783" y="1504"/>
                          <a:pt x="17216" y="3582"/>
                          <a:pt x="16500" y="6000"/>
                        </a:cubicBezTo>
                        <a:cubicBezTo>
                          <a:pt x="11806" y="5788"/>
                          <a:pt x="8949" y="6270"/>
                          <a:pt x="6000" y="6000"/>
                        </a:cubicBezTo>
                        <a:cubicBezTo>
                          <a:pt x="5344" y="16062"/>
                          <a:pt x="7496" y="28736"/>
                          <a:pt x="6000" y="48000"/>
                        </a:cubicBezTo>
                        <a:cubicBezTo>
                          <a:pt x="2619" y="59452"/>
                          <a:pt x="494" y="65755"/>
                          <a:pt x="0" y="72000"/>
                        </a:cubicBezTo>
                        <a:cubicBezTo>
                          <a:pt x="2898" y="53379"/>
                          <a:pt x="3049" y="17942"/>
                          <a:pt x="0" y="0"/>
                        </a:cubicBezTo>
                        <a:close/>
                      </a:path>
                      <a:path w="18000" h="72000" stroke="0" extrusionOk="0">
                        <a:moveTo>
                          <a:pt x="0" y="0"/>
                        </a:moveTo>
                        <a:cubicBezTo>
                          <a:pt x="7116" y="-673"/>
                          <a:pt x="11725" y="460"/>
                          <a:pt x="18000" y="0"/>
                        </a:cubicBezTo>
                        <a:cubicBezTo>
                          <a:pt x="17421" y="2093"/>
                          <a:pt x="16807" y="4219"/>
                          <a:pt x="16500" y="6000"/>
                        </a:cubicBezTo>
                        <a:cubicBezTo>
                          <a:pt x="14176" y="6078"/>
                          <a:pt x="8937" y="6321"/>
                          <a:pt x="6000" y="6000"/>
                        </a:cubicBezTo>
                        <a:cubicBezTo>
                          <a:pt x="4442" y="16936"/>
                          <a:pt x="8031" y="33054"/>
                          <a:pt x="6000" y="48000"/>
                        </a:cubicBezTo>
                        <a:cubicBezTo>
                          <a:pt x="4513" y="53288"/>
                          <a:pt x="3321" y="61505"/>
                          <a:pt x="0" y="72000"/>
                        </a:cubicBezTo>
                        <a:cubicBezTo>
                          <a:pt x="565" y="42183"/>
                          <a:pt x="-558" y="3192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6" name="Demi-cadre 35">
            <a:extLst>
              <a:ext uri="{FF2B5EF4-FFF2-40B4-BE49-F238E27FC236}">
                <a16:creationId xmlns:a16="http://schemas.microsoft.com/office/drawing/2014/main" id="{874FEF9A-4837-1570-A49E-63EABC793FAC}"/>
              </a:ext>
            </a:extLst>
          </p:cNvPr>
          <p:cNvSpPr/>
          <p:nvPr/>
        </p:nvSpPr>
        <p:spPr>
          <a:xfrm rot="15634398">
            <a:off x="5943750" y="1093856"/>
            <a:ext cx="36000" cy="72000"/>
          </a:xfrm>
          <a:prstGeom prst="halfFrame">
            <a:avLst/>
          </a:prstGeom>
          <a:noFill/>
          <a:ln w="22225" cmpd="dbl">
            <a:solidFill>
              <a:srgbClr val="4345A5"/>
            </a:solidFill>
            <a:extLst>
              <a:ext uri="{C807C97D-BFC1-408E-A445-0C87EB9F89A2}">
                <ask:lineSketchStyleProps xmlns:ask="http://schemas.microsoft.com/office/drawing/2018/sketchyshapes" sd="1613360125">
                  <a:custGeom>
                    <a:avLst/>
                    <a:gdLst>
                      <a:gd name="connsiteX0" fmla="*/ 0 w 18000"/>
                      <a:gd name="connsiteY0" fmla="*/ 0 h 72000"/>
                      <a:gd name="connsiteX1" fmla="*/ 18000 w 18000"/>
                      <a:gd name="connsiteY1" fmla="*/ 0 h 72000"/>
                      <a:gd name="connsiteX2" fmla="*/ 16500 w 18000"/>
                      <a:gd name="connsiteY2" fmla="*/ 6000 h 72000"/>
                      <a:gd name="connsiteX3" fmla="*/ 6000 w 18000"/>
                      <a:gd name="connsiteY3" fmla="*/ 6000 h 72000"/>
                      <a:gd name="connsiteX4" fmla="*/ 6000 w 18000"/>
                      <a:gd name="connsiteY4" fmla="*/ 48000 h 72000"/>
                      <a:gd name="connsiteX5" fmla="*/ 0 w 18000"/>
                      <a:gd name="connsiteY5" fmla="*/ 72000 h 72000"/>
                      <a:gd name="connsiteX6" fmla="*/ 0 w 18000"/>
                      <a:gd name="connsiteY6" fmla="*/ 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000" h="72000" fill="none" extrusionOk="0">
                        <a:moveTo>
                          <a:pt x="0" y="0"/>
                        </a:moveTo>
                        <a:cubicBezTo>
                          <a:pt x="8127" y="662"/>
                          <a:pt x="9931" y="-271"/>
                          <a:pt x="18000" y="0"/>
                        </a:cubicBezTo>
                        <a:cubicBezTo>
                          <a:pt x="17783" y="1504"/>
                          <a:pt x="17216" y="3582"/>
                          <a:pt x="16500" y="6000"/>
                        </a:cubicBezTo>
                        <a:cubicBezTo>
                          <a:pt x="11806" y="5788"/>
                          <a:pt x="8949" y="6270"/>
                          <a:pt x="6000" y="6000"/>
                        </a:cubicBezTo>
                        <a:cubicBezTo>
                          <a:pt x="5344" y="16062"/>
                          <a:pt x="7496" y="28736"/>
                          <a:pt x="6000" y="48000"/>
                        </a:cubicBezTo>
                        <a:cubicBezTo>
                          <a:pt x="2619" y="59452"/>
                          <a:pt x="494" y="65755"/>
                          <a:pt x="0" y="72000"/>
                        </a:cubicBezTo>
                        <a:cubicBezTo>
                          <a:pt x="2898" y="53379"/>
                          <a:pt x="3049" y="17942"/>
                          <a:pt x="0" y="0"/>
                        </a:cubicBezTo>
                        <a:close/>
                      </a:path>
                      <a:path w="18000" h="72000" stroke="0" extrusionOk="0">
                        <a:moveTo>
                          <a:pt x="0" y="0"/>
                        </a:moveTo>
                        <a:cubicBezTo>
                          <a:pt x="7116" y="-673"/>
                          <a:pt x="11725" y="460"/>
                          <a:pt x="18000" y="0"/>
                        </a:cubicBezTo>
                        <a:cubicBezTo>
                          <a:pt x="17421" y="2093"/>
                          <a:pt x="16807" y="4219"/>
                          <a:pt x="16500" y="6000"/>
                        </a:cubicBezTo>
                        <a:cubicBezTo>
                          <a:pt x="14176" y="6078"/>
                          <a:pt x="8937" y="6321"/>
                          <a:pt x="6000" y="6000"/>
                        </a:cubicBezTo>
                        <a:cubicBezTo>
                          <a:pt x="4442" y="16936"/>
                          <a:pt x="8031" y="33054"/>
                          <a:pt x="6000" y="48000"/>
                        </a:cubicBezTo>
                        <a:cubicBezTo>
                          <a:pt x="4513" y="53288"/>
                          <a:pt x="3321" y="61505"/>
                          <a:pt x="0" y="72000"/>
                        </a:cubicBezTo>
                        <a:cubicBezTo>
                          <a:pt x="565" y="42183"/>
                          <a:pt x="-558" y="3192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7" name="Demi-cadre 36">
            <a:extLst>
              <a:ext uri="{FF2B5EF4-FFF2-40B4-BE49-F238E27FC236}">
                <a16:creationId xmlns:a16="http://schemas.microsoft.com/office/drawing/2014/main" id="{B65CA9BB-1629-9213-9D8A-01698DD52BED}"/>
              </a:ext>
            </a:extLst>
          </p:cNvPr>
          <p:cNvSpPr/>
          <p:nvPr/>
        </p:nvSpPr>
        <p:spPr>
          <a:xfrm rot="15403199">
            <a:off x="5940246" y="1233814"/>
            <a:ext cx="36000" cy="72000"/>
          </a:xfrm>
          <a:prstGeom prst="halfFrame">
            <a:avLst/>
          </a:prstGeom>
          <a:noFill/>
          <a:ln w="22225" cmpd="dbl">
            <a:solidFill>
              <a:srgbClr val="BE141E"/>
            </a:solidFill>
            <a:extLst>
              <a:ext uri="{C807C97D-BFC1-408E-A445-0C87EB9F89A2}">
                <ask:lineSketchStyleProps xmlns:ask="http://schemas.microsoft.com/office/drawing/2018/sketchyshapes" sd="1613360125">
                  <a:custGeom>
                    <a:avLst/>
                    <a:gdLst>
                      <a:gd name="connsiteX0" fmla="*/ 0 w 18000"/>
                      <a:gd name="connsiteY0" fmla="*/ 0 h 72000"/>
                      <a:gd name="connsiteX1" fmla="*/ 18000 w 18000"/>
                      <a:gd name="connsiteY1" fmla="*/ 0 h 72000"/>
                      <a:gd name="connsiteX2" fmla="*/ 16500 w 18000"/>
                      <a:gd name="connsiteY2" fmla="*/ 6000 h 72000"/>
                      <a:gd name="connsiteX3" fmla="*/ 6000 w 18000"/>
                      <a:gd name="connsiteY3" fmla="*/ 6000 h 72000"/>
                      <a:gd name="connsiteX4" fmla="*/ 6000 w 18000"/>
                      <a:gd name="connsiteY4" fmla="*/ 48000 h 72000"/>
                      <a:gd name="connsiteX5" fmla="*/ 0 w 18000"/>
                      <a:gd name="connsiteY5" fmla="*/ 72000 h 72000"/>
                      <a:gd name="connsiteX6" fmla="*/ 0 w 18000"/>
                      <a:gd name="connsiteY6" fmla="*/ 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000" h="72000" fill="none" extrusionOk="0">
                        <a:moveTo>
                          <a:pt x="0" y="0"/>
                        </a:moveTo>
                        <a:cubicBezTo>
                          <a:pt x="8127" y="662"/>
                          <a:pt x="9931" y="-271"/>
                          <a:pt x="18000" y="0"/>
                        </a:cubicBezTo>
                        <a:cubicBezTo>
                          <a:pt x="17783" y="1504"/>
                          <a:pt x="17216" y="3582"/>
                          <a:pt x="16500" y="6000"/>
                        </a:cubicBezTo>
                        <a:cubicBezTo>
                          <a:pt x="11806" y="5788"/>
                          <a:pt x="8949" y="6270"/>
                          <a:pt x="6000" y="6000"/>
                        </a:cubicBezTo>
                        <a:cubicBezTo>
                          <a:pt x="5344" y="16062"/>
                          <a:pt x="7496" y="28736"/>
                          <a:pt x="6000" y="48000"/>
                        </a:cubicBezTo>
                        <a:cubicBezTo>
                          <a:pt x="2619" y="59452"/>
                          <a:pt x="494" y="65755"/>
                          <a:pt x="0" y="72000"/>
                        </a:cubicBezTo>
                        <a:cubicBezTo>
                          <a:pt x="2898" y="53379"/>
                          <a:pt x="3049" y="17942"/>
                          <a:pt x="0" y="0"/>
                        </a:cubicBezTo>
                        <a:close/>
                      </a:path>
                      <a:path w="18000" h="72000" stroke="0" extrusionOk="0">
                        <a:moveTo>
                          <a:pt x="0" y="0"/>
                        </a:moveTo>
                        <a:cubicBezTo>
                          <a:pt x="7116" y="-673"/>
                          <a:pt x="11725" y="460"/>
                          <a:pt x="18000" y="0"/>
                        </a:cubicBezTo>
                        <a:cubicBezTo>
                          <a:pt x="17421" y="2093"/>
                          <a:pt x="16807" y="4219"/>
                          <a:pt x="16500" y="6000"/>
                        </a:cubicBezTo>
                        <a:cubicBezTo>
                          <a:pt x="14176" y="6078"/>
                          <a:pt x="8937" y="6321"/>
                          <a:pt x="6000" y="6000"/>
                        </a:cubicBezTo>
                        <a:cubicBezTo>
                          <a:pt x="4442" y="16936"/>
                          <a:pt x="8031" y="33054"/>
                          <a:pt x="6000" y="48000"/>
                        </a:cubicBezTo>
                        <a:cubicBezTo>
                          <a:pt x="4513" y="53288"/>
                          <a:pt x="3321" y="61505"/>
                          <a:pt x="0" y="72000"/>
                        </a:cubicBezTo>
                        <a:cubicBezTo>
                          <a:pt x="565" y="42183"/>
                          <a:pt x="-558" y="3192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ADCE497D-8B62-FA8C-7ABD-CC2232349368}"/>
              </a:ext>
            </a:extLst>
          </p:cNvPr>
          <p:cNvCxnSpPr>
            <a:cxnSpLocks/>
          </p:cNvCxnSpPr>
          <p:nvPr/>
        </p:nvCxnSpPr>
        <p:spPr>
          <a:xfrm>
            <a:off x="4410499" y="1138998"/>
            <a:ext cx="260838" cy="0"/>
          </a:xfrm>
          <a:prstGeom prst="straightConnector1">
            <a:avLst/>
          </a:prstGeom>
          <a:ln w="22225" cmpd="sng">
            <a:solidFill>
              <a:srgbClr val="4345A5"/>
            </a:solidFill>
            <a:headEnd type="none" w="med" len="med"/>
            <a:tailEnd type="stealth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FA48737D-E91F-0EDE-42D3-A45F149724D9}"/>
              </a:ext>
            </a:extLst>
          </p:cNvPr>
          <p:cNvCxnSpPr>
            <a:cxnSpLocks/>
          </p:cNvCxnSpPr>
          <p:nvPr/>
        </p:nvCxnSpPr>
        <p:spPr>
          <a:xfrm>
            <a:off x="4410499" y="1212312"/>
            <a:ext cx="260838" cy="0"/>
          </a:xfrm>
          <a:prstGeom prst="straightConnector1">
            <a:avLst/>
          </a:prstGeom>
          <a:ln w="22225" cmpd="sng">
            <a:solidFill>
              <a:srgbClr val="F0F4F6"/>
            </a:solidFill>
            <a:headEnd type="none" w="med" len="med"/>
            <a:tailEnd type="stealth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0F963F9F-3A3F-6A9A-41DB-EE7D5D34CD21}"/>
              </a:ext>
            </a:extLst>
          </p:cNvPr>
          <p:cNvCxnSpPr>
            <a:cxnSpLocks/>
          </p:cNvCxnSpPr>
          <p:nvPr/>
        </p:nvCxnSpPr>
        <p:spPr>
          <a:xfrm>
            <a:off x="4410499" y="1288152"/>
            <a:ext cx="260838" cy="0"/>
          </a:xfrm>
          <a:prstGeom prst="straightConnector1">
            <a:avLst/>
          </a:prstGeom>
          <a:ln w="22225" cmpd="sng">
            <a:solidFill>
              <a:srgbClr val="C11823"/>
            </a:solidFill>
            <a:headEnd type="none" w="med" len="med"/>
            <a:tailEnd type="stealth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958F938C-5EBE-CD2E-B315-AF9063E60483}"/>
              </a:ext>
            </a:extLst>
          </p:cNvPr>
          <p:cNvCxnSpPr>
            <a:cxnSpLocks/>
          </p:cNvCxnSpPr>
          <p:nvPr/>
        </p:nvCxnSpPr>
        <p:spPr>
          <a:xfrm>
            <a:off x="4870258" y="1136723"/>
            <a:ext cx="260838" cy="0"/>
          </a:xfrm>
          <a:prstGeom prst="straightConnector1">
            <a:avLst/>
          </a:prstGeom>
          <a:ln w="22225" cmpd="dbl">
            <a:solidFill>
              <a:srgbClr val="4345A5"/>
            </a:solidFill>
            <a:headEnd type="none" w="med" len="med"/>
            <a:tailEnd type="stealth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F952EEB1-83E3-D0DD-5BBE-F4C6A42BFB91}"/>
              </a:ext>
            </a:extLst>
          </p:cNvPr>
          <p:cNvCxnSpPr>
            <a:cxnSpLocks/>
          </p:cNvCxnSpPr>
          <p:nvPr/>
        </p:nvCxnSpPr>
        <p:spPr>
          <a:xfrm>
            <a:off x="4870258" y="1210037"/>
            <a:ext cx="260838" cy="0"/>
          </a:xfrm>
          <a:prstGeom prst="straightConnector1">
            <a:avLst/>
          </a:prstGeom>
          <a:ln w="22225" cmpd="dbl">
            <a:solidFill>
              <a:srgbClr val="F0F4F6"/>
            </a:solidFill>
            <a:headEnd type="none" w="med" len="med"/>
            <a:tailEnd type="stealth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77C3EB7A-B1C5-3CB8-160B-3E90B74E5475}"/>
              </a:ext>
            </a:extLst>
          </p:cNvPr>
          <p:cNvCxnSpPr>
            <a:cxnSpLocks/>
          </p:cNvCxnSpPr>
          <p:nvPr/>
        </p:nvCxnSpPr>
        <p:spPr>
          <a:xfrm>
            <a:off x="4870258" y="1285877"/>
            <a:ext cx="260838" cy="0"/>
          </a:xfrm>
          <a:prstGeom prst="straightConnector1">
            <a:avLst/>
          </a:prstGeom>
          <a:ln w="22225" cmpd="dbl">
            <a:solidFill>
              <a:srgbClr val="C11823"/>
            </a:solidFill>
            <a:headEnd type="none" w="med" len="med"/>
            <a:tailEnd type="stealth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40AB2E34-991C-CF4C-6223-322DCC038E8E}"/>
              </a:ext>
            </a:extLst>
          </p:cNvPr>
          <p:cNvCxnSpPr>
            <a:cxnSpLocks/>
          </p:cNvCxnSpPr>
          <p:nvPr/>
        </p:nvCxnSpPr>
        <p:spPr>
          <a:xfrm>
            <a:off x="5347849" y="1138998"/>
            <a:ext cx="260838" cy="0"/>
          </a:xfrm>
          <a:prstGeom prst="straightConnector1">
            <a:avLst/>
          </a:prstGeom>
          <a:ln w="22225" cmpd="thickThin">
            <a:solidFill>
              <a:srgbClr val="4345A5"/>
            </a:solidFill>
            <a:prstDash val="sysDash"/>
            <a:headEnd type="none" w="med" len="med"/>
            <a:tailEnd type="stealth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7401DE4B-D857-643F-8BC0-726A9D18A12C}"/>
              </a:ext>
            </a:extLst>
          </p:cNvPr>
          <p:cNvCxnSpPr>
            <a:cxnSpLocks/>
          </p:cNvCxnSpPr>
          <p:nvPr/>
        </p:nvCxnSpPr>
        <p:spPr>
          <a:xfrm>
            <a:off x="5347849" y="1212312"/>
            <a:ext cx="260838" cy="0"/>
          </a:xfrm>
          <a:prstGeom prst="straightConnector1">
            <a:avLst/>
          </a:prstGeom>
          <a:ln w="22225" cmpd="thickThin">
            <a:solidFill>
              <a:srgbClr val="F0F4F6"/>
            </a:solidFill>
            <a:prstDash val="sysDash"/>
            <a:headEnd type="none" w="med" len="med"/>
            <a:tailEnd type="stealth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0C923B55-D106-6DE0-AEA9-78A2F34C023D}"/>
              </a:ext>
            </a:extLst>
          </p:cNvPr>
          <p:cNvCxnSpPr>
            <a:cxnSpLocks/>
          </p:cNvCxnSpPr>
          <p:nvPr/>
        </p:nvCxnSpPr>
        <p:spPr>
          <a:xfrm>
            <a:off x="5347849" y="1288152"/>
            <a:ext cx="260838" cy="0"/>
          </a:xfrm>
          <a:prstGeom prst="straightConnector1">
            <a:avLst/>
          </a:prstGeom>
          <a:ln w="22225" cmpd="thickThin">
            <a:solidFill>
              <a:srgbClr val="C11823"/>
            </a:solidFill>
            <a:prstDash val="sysDash"/>
            <a:headEnd type="none" w="med" len="med"/>
            <a:tailEnd type="stealth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786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B8C56A9D14034882AC11E5488F0680" ma:contentTypeVersion="19" ma:contentTypeDescription="Crée un document." ma:contentTypeScope="" ma:versionID="71fa15fce4b6795f1ca2ddb0c26fe5bc">
  <xsd:schema xmlns:xsd="http://www.w3.org/2001/XMLSchema" xmlns:xs="http://www.w3.org/2001/XMLSchema" xmlns:p="http://schemas.microsoft.com/office/2006/metadata/properties" xmlns:ns2="7f46175a-84dd-4698-b7dd-51a89e406a2e" xmlns:ns3="393edebd-e8b6-4708-9fa8-b6f4af9791d0" targetNamespace="http://schemas.microsoft.com/office/2006/metadata/properties" ma:root="true" ma:fieldsID="0ad36914610561e0b021da93e7afb812" ns2:_="" ns3:_="">
    <xsd:import namespace="7f46175a-84dd-4698-b7dd-51a89e406a2e"/>
    <xsd:import namespace="393edebd-e8b6-4708-9fa8-b6f4af9791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46175a-84dd-4698-b7dd-51a89e406a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a02b0797-8790-4d11-916e-7e77266457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edebd-e8b6-4708-9fa8-b6f4af9791d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5215f8f-c5c7-471c-91ad-f6743115ff5d}" ma:internalName="TaxCatchAll" ma:showField="CatchAllData" ma:web="393edebd-e8b6-4708-9fa8-b6f4af9791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46175a-84dd-4698-b7dd-51a89e406a2e">
      <Terms xmlns="http://schemas.microsoft.com/office/infopath/2007/PartnerControls"/>
    </lcf76f155ced4ddcb4097134ff3c332f>
    <TaxCatchAll xmlns="393edebd-e8b6-4708-9fa8-b6f4af9791d0" xsi:nil="true"/>
  </documentManagement>
</p:properties>
</file>

<file path=customXml/itemProps1.xml><?xml version="1.0" encoding="utf-8"?>
<ds:datastoreItem xmlns:ds="http://schemas.openxmlformats.org/officeDocument/2006/customXml" ds:itemID="{B55AB61C-CB39-4A90-BCA5-1E43E3CE6ABC}"/>
</file>

<file path=customXml/itemProps2.xml><?xml version="1.0" encoding="utf-8"?>
<ds:datastoreItem xmlns:ds="http://schemas.openxmlformats.org/officeDocument/2006/customXml" ds:itemID="{DF37FD32-AA89-422A-9130-71E24BA27415}"/>
</file>

<file path=customXml/itemProps3.xml><?xml version="1.0" encoding="utf-8"?>
<ds:datastoreItem xmlns:ds="http://schemas.openxmlformats.org/officeDocument/2006/customXml" ds:itemID="{99789076-B5D7-49F2-929C-D8A0C5A0392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20405</TotalTime>
  <Words>92</Words>
  <Application>Microsoft Office PowerPoint</Application>
  <PresentationFormat>Format A4 (210 x 297 mm)</PresentationFormat>
  <Paragraphs>43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FFF Equipe</vt:lpstr>
      <vt:lpstr>Jura</vt:lpstr>
      <vt:lpstr>Wingdings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SUBRIN Benoit</dc:creator>
  <cp:lastModifiedBy>MOREL Fabrice</cp:lastModifiedBy>
  <cp:revision>239</cp:revision>
  <cp:lastPrinted>2024-09-21T09:36:53Z</cp:lastPrinted>
  <dcterms:created xsi:type="dcterms:W3CDTF">2015-07-11T00:02:01Z</dcterms:created>
  <dcterms:modified xsi:type="dcterms:W3CDTF">2025-07-10T14:35:04Z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0x010100AFB8C56A9D14034882AC11E5488F0680</vt:lpwstr>
  </property>
</Properties>
</file>